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 id="2147483682" r:id="rId5"/>
  </p:sldMasterIdLst>
  <p:notesMasterIdLst>
    <p:notesMasterId r:id="rId158"/>
  </p:notesMasterIdLst>
  <p:sldIdLst>
    <p:sldId id="256" r:id="rId6"/>
    <p:sldId id="266" r:id="rId7"/>
    <p:sldId id="257" r:id="rId8"/>
    <p:sldId id="262" r:id="rId9"/>
    <p:sldId id="326" r:id="rId10"/>
    <p:sldId id="278" r:id="rId11"/>
    <p:sldId id="325" r:id="rId12"/>
    <p:sldId id="260" r:id="rId13"/>
    <p:sldId id="327" r:id="rId14"/>
    <p:sldId id="259" r:id="rId15"/>
    <p:sldId id="311" r:id="rId16"/>
    <p:sldId id="310" r:id="rId17"/>
    <p:sldId id="312" r:id="rId18"/>
    <p:sldId id="313" r:id="rId19"/>
    <p:sldId id="314" r:id="rId20"/>
    <p:sldId id="328" r:id="rId21"/>
    <p:sldId id="329" r:id="rId22"/>
    <p:sldId id="330" r:id="rId23"/>
    <p:sldId id="315" r:id="rId24"/>
    <p:sldId id="316" r:id="rId25"/>
    <p:sldId id="317" r:id="rId26"/>
    <p:sldId id="331" r:id="rId27"/>
    <p:sldId id="332" r:id="rId28"/>
    <p:sldId id="320" r:id="rId29"/>
    <p:sldId id="321" r:id="rId30"/>
    <p:sldId id="333" r:id="rId31"/>
    <p:sldId id="323" r:id="rId32"/>
    <p:sldId id="334" r:id="rId33"/>
    <p:sldId id="335" r:id="rId34"/>
    <p:sldId id="336" r:id="rId35"/>
    <p:sldId id="337" r:id="rId36"/>
    <p:sldId id="338" r:id="rId37"/>
    <p:sldId id="339" r:id="rId38"/>
    <p:sldId id="340" r:id="rId39"/>
    <p:sldId id="341" r:id="rId40"/>
    <p:sldId id="274" r:id="rId41"/>
    <p:sldId id="258" r:id="rId42"/>
    <p:sldId id="263"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62" r:id="rId64"/>
    <p:sldId id="363" r:id="rId65"/>
    <p:sldId id="364" r:id="rId66"/>
    <p:sldId id="365" r:id="rId67"/>
    <p:sldId id="366" r:id="rId68"/>
    <p:sldId id="367" r:id="rId69"/>
    <p:sldId id="368" r:id="rId70"/>
    <p:sldId id="369" r:id="rId71"/>
    <p:sldId id="370" r:id="rId72"/>
    <p:sldId id="435" r:id="rId73"/>
    <p:sldId id="371" r:id="rId74"/>
    <p:sldId id="372" r:id="rId75"/>
    <p:sldId id="373" r:id="rId76"/>
    <p:sldId id="374" r:id="rId77"/>
    <p:sldId id="375" r:id="rId78"/>
    <p:sldId id="376" r:id="rId79"/>
    <p:sldId id="377" r:id="rId80"/>
    <p:sldId id="275" r:id="rId81"/>
    <p:sldId id="378" r:id="rId82"/>
    <p:sldId id="379" r:id="rId83"/>
    <p:sldId id="277" r:id="rId84"/>
    <p:sldId id="380" r:id="rId85"/>
    <p:sldId id="381" r:id="rId86"/>
    <p:sldId id="280" r:id="rId87"/>
    <p:sldId id="281" r:id="rId88"/>
    <p:sldId id="282" r:id="rId89"/>
    <p:sldId id="283" r:id="rId90"/>
    <p:sldId id="284" r:id="rId91"/>
    <p:sldId id="382" r:id="rId92"/>
    <p:sldId id="286" r:id="rId93"/>
    <p:sldId id="287" r:id="rId94"/>
    <p:sldId id="433" r:id="rId95"/>
    <p:sldId id="434" r:id="rId96"/>
    <p:sldId id="261" r:id="rId97"/>
    <p:sldId id="384" r:id="rId98"/>
    <p:sldId id="385" r:id="rId99"/>
    <p:sldId id="386" r:id="rId100"/>
    <p:sldId id="387" r:id="rId101"/>
    <p:sldId id="264" r:id="rId102"/>
    <p:sldId id="388" r:id="rId103"/>
    <p:sldId id="389" r:id="rId104"/>
    <p:sldId id="436" r:id="rId105"/>
    <p:sldId id="391" r:id="rId106"/>
    <p:sldId id="392" r:id="rId107"/>
    <p:sldId id="393" r:id="rId108"/>
    <p:sldId id="394" r:id="rId109"/>
    <p:sldId id="395" r:id="rId110"/>
    <p:sldId id="396" r:id="rId111"/>
    <p:sldId id="398" r:id="rId112"/>
    <p:sldId id="399" r:id="rId113"/>
    <p:sldId id="400" r:id="rId114"/>
    <p:sldId id="401" r:id="rId115"/>
    <p:sldId id="402" r:id="rId116"/>
    <p:sldId id="403" r:id="rId117"/>
    <p:sldId id="404" r:id="rId118"/>
    <p:sldId id="405" r:id="rId119"/>
    <p:sldId id="406" r:id="rId120"/>
    <p:sldId id="407" r:id="rId121"/>
    <p:sldId id="408" r:id="rId122"/>
    <p:sldId id="409" r:id="rId123"/>
    <p:sldId id="410" r:id="rId124"/>
    <p:sldId id="411" r:id="rId125"/>
    <p:sldId id="412" r:id="rId126"/>
    <p:sldId id="413" r:id="rId127"/>
    <p:sldId id="414" r:id="rId128"/>
    <p:sldId id="415" r:id="rId129"/>
    <p:sldId id="416" r:id="rId130"/>
    <p:sldId id="417" r:id="rId131"/>
    <p:sldId id="418" r:id="rId132"/>
    <p:sldId id="419" r:id="rId133"/>
    <p:sldId id="420" r:id="rId134"/>
    <p:sldId id="421" r:id="rId135"/>
    <p:sldId id="422" r:id="rId136"/>
    <p:sldId id="423" r:id="rId137"/>
    <p:sldId id="424" r:id="rId138"/>
    <p:sldId id="425" r:id="rId139"/>
    <p:sldId id="426" r:id="rId140"/>
    <p:sldId id="427" r:id="rId141"/>
    <p:sldId id="428" r:id="rId142"/>
    <p:sldId id="429" r:id="rId143"/>
    <p:sldId id="430" r:id="rId144"/>
    <p:sldId id="431" r:id="rId145"/>
    <p:sldId id="432" r:id="rId146"/>
    <p:sldId id="273" r:id="rId147"/>
    <p:sldId id="318" r:id="rId148"/>
    <p:sldId id="279" r:id="rId149"/>
    <p:sldId id="324" r:id="rId150"/>
    <p:sldId id="319" r:id="rId151"/>
    <p:sldId id="322" r:id="rId152"/>
    <p:sldId id="267" r:id="rId153"/>
    <p:sldId id="271" r:id="rId154"/>
    <p:sldId id="269" r:id="rId155"/>
    <p:sldId id="285" r:id="rId156"/>
    <p:sldId id="276" r:id="rId157"/>
  </p:sldIdLst>
  <p:sldSz cx="9144000" cy="5143500" type="screen16x9"/>
  <p:notesSz cx="6858000" cy="9144000"/>
  <p:embeddedFontLst>
    <p:embeddedFont>
      <p:font typeface="Cambria Math" panose="02040503050406030204" pitchFamily="18" charset="0"/>
      <p:regular r:id="rId159"/>
    </p:embeddedFont>
    <p:embeddedFont>
      <p:font typeface="Darker Grotesque Black" panose="020B0604020202020204" charset="0"/>
      <p:bold r:id="rId160"/>
    </p:embeddedFont>
    <p:embeddedFont>
      <p:font typeface="Livvic" pitchFamily="2" charset="0"/>
      <p:regular r:id="rId161"/>
      <p:bold r:id="rId162"/>
      <p:italic r:id="rId163"/>
      <p:boldItalic r:id="rId164"/>
    </p:embeddedFont>
    <p:embeddedFont>
      <p:font typeface="LMRoman12-Bold" panose="00000800000000000000" charset="0"/>
      <p:bold r:id="rId165"/>
    </p:embeddedFont>
    <p:embeddedFont>
      <p:font typeface="Montserrat" panose="00000500000000000000" pitchFamily="2" charset="0"/>
      <p:regular r:id="rId166"/>
      <p:bold r:id="rId167"/>
      <p:italic r:id="rId168"/>
      <p:boldItalic r:id="rId169"/>
    </p:embeddedFont>
    <p:embeddedFont>
      <p:font typeface="Ribeye" panose="020B0604020202020204" charset="0"/>
      <p:regular r:id="rId170"/>
    </p:embeddedFont>
    <p:embeddedFont>
      <p:font typeface="Roboto Condensed Light" panose="02000000000000000000" pitchFamily="2" charset="0"/>
      <p:regular r:id="rId171"/>
      <p:italic r:id="rId172"/>
    </p:embeddedFont>
    <p:embeddedFont>
      <p:font typeface="Ubuntu" panose="020B0504030602030204" pitchFamily="34" charset="0"/>
      <p:regular r:id="rId173"/>
      <p:bold r:id="rId174"/>
      <p:italic r:id="rId175"/>
      <p:boldItalic r:id="rId176"/>
    </p:embeddedFont>
    <p:embeddedFont>
      <p:font typeface="Ubuntu Light" panose="020B0304030602030204" pitchFamily="34" charset="0"/>
      <p:regular r:id="rId177"/>
      <p:italic r:id="rId178"/>
    </p:embeddedFont>
    <p:embeddedFont>
      <p:font typeface="Work Sans" pitchFamily="2" charset="0"/>
      <p:regular r:id="rId179"/>
      <p:bold r:id="rId180"/>
      <p:italic r:id="rId181"/>
      <p:boldItalic r:id="rId1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3B"/>
    <a:srgbClr val="0D3A80"/>
    <a:srgbClr val="6B6B69"/>
    <a:srgbClr val="CCCCFF"/>
    <a:srgbClr val="FFFFFF"/>
    <a:srgbClr val="135362"/>
    <a:srgbClr val="0C343D"/>
    <a:srgbClr val="B7B7B7"/>
    <a:srgbClr val="EFEAE6"/>
    <a:srgbClr val="E61A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9F4AFB-5123-4E76-B7DD-FB92719C8145}">
  <a:tblStyle styleId="{F59F4AFB-5123-4E76-B7DD-FB92719C81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81" autoAdjust="0"/>
  </p:normalViewPr>
  <p:slideViewPr>
    <p:cSldViewPr snapToGrid="0">
      <p:cViewPr varScale="1">
        <p:scale>
          <a:sx n="97" d="100"/>
          <a:sy n="97" d="100"/>
        </p:scale>
        <p:origin x="10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font" Target="fonts/font1.fntdata"/><Relationship Id="rId170" Type="http://schemas.openxmlformats.org/officeDocument/2006/relationships/font" Target="fonts/font12.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font" Target="fonts/font2.fntdata"/><Relationship Id="rId181" Type="http://schemas.openxmlformats.org/officeDocument/2006/relationships/font" Target="fonts/font23.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font" Target="fonts/font13.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font" Target="fonts/font3.fntdata"/><Relationship Id="rId182" Type="http://schemas.openxmlformats.org/officeDocument/2006/relationships/font" Target="fonts/font24.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font" Target="fonts/font14.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font" Target="fonts/font9.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4.fntdata"/><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font" Target="fonts/font20.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font" Target="fonts/font10.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font" Target="fonts/font5.fntdata"/><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font" Target="fonts/font16.fntdata"/><Relationship Id="rId179" Type="http://schemas.openxmlformats.org/officeDocument/2006/relationships/font" Target="fonts/font21.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font" Target="fonts/font6.fntdata"/><Relationship Id="rId169" Type="http://schemas.openxmlformats.org/officeDocument/2006/relationships/font" Target="fonts/font11.fntdata"/><Relationship Id="rId18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font" Target="fonts/font22.fntdata"/><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font" Target="fonts/font17.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font" Target="fonts/font7.fntdata"/><Relationship Id="rId186" Type="http://schemas.openxmlformats.org/officeDocument/2006/relationships/tableStyles" Target="tableStyle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font" Target="fonts/font18.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font" Target="fonts/font8.fntdata"/><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font" Target="fonts/font1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02:51.538"/>
    </inkml:context>
    <inkml:brush xml:id="br0">
      <inkml:brushProperty name="width" value="0.35" units="cm"/>
      <inkml:brushProperty name="height" value="0.35" units="cm"/>
      <inkml:brushProperty name="color" value="#E71224"/>
    </inkml:brush>
  </inkml:definitions>
  <inkml:trace contextRef="#ctx0" brushRef="#br0">0 1 24575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32:00.892"/>
    </inkml:context>
    <inkml:brush xml:id="br0">
      <inkml:brushProperty name="width" value="0.35" units="cm"/>
      <inkml:brushProperty name="height" value="0.35" units="cm"/>
      <inkml:brushProperty name="color" value="#5B2D90"/>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02:51.538"/>
    </inkml:context>
    <inkml:brush xml:id="br0">
      <inkml:brushProperty name="width" value="0.35" units="cm"/>
      <inkml:brushProperty name="height" value="0.35" units="cm"/>
      <inkml:brushProperty name="color" value="#00B050"/>
    </inkml:brush>
  </inkml:definitions>
  <inkml:trace contextRef="#ctx0" brushRef="#br0">0 1 24575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02:51.538"/>
    </inkml:context>
    <inkml:brush xml:id="br0">
      <inkml:brushProperty name="width" value="0.35" units="cm"/>
      <inkml:brushProperty name="height" value="0.35" units="cm"/>
      <inkml:brushProperty name="color" value="#00B050"/>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02:51.538"/>
    </inkml:context>
    <inkml:brush xml:id="br0">
      <inkml:brushProperty name="width" value="0.35" units="cm"/>
      <inkml:brushProperty name="height" value="0.35" units="cm"/>
      <inkml:brushProperty name="color" value="#00B050"/>
    </inkml:brush>
  </inkml:definitions>
  <inkml:trace contextRef="#ctx0" brushRef="#br0">0 1 24575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12:13.081"/>
    </inkml:context>
    <inkml:brush xml:id="br0">
      <inkml:brushProperty name="width" value="0.35" units="cm"/>
      <inkml:brushProperty name="height" value="0.35" units="cm"/>
      <inkml:brushProperty name="color" value="#E71224"/>
    </inkml:brush>
  </inkml:definitions>
  <inkml:trace contextRef="#ctx0" brushRef="#br0">0 1 24575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02:51.538"/>
    </inkml:context>
    <inkml:brush xml:id="br0">
      <inkml:brushProperty name="width" value="0.35" units="cm"/>
      <inkml:brushProperty name="height" value="0.35" units="cm"/>
      <inkml:brushProperty name="color" value="#00B050"/>
    </inkml:brush>
  </inkml:definitions>
  <inkml:trace contextRef="#ctx0" brushRef="#br0">0 1 24575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12:13.081"/>
    </inkml:context>
    <inkml:brush xml:id="br0">
      <inkml:brushProperty name="width" value="0.35" units="cm"/>
      <inkml:brushProperty name="height" value="0.35" units="cm"/>
      <inkml:brushProperty name="color" value="#E71224"/>
    </inkml:brush>
  </inkml:definitions>
  <inkml:trace contextRef="#ctx0" brushRef="#br0">0 1 24575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27:30.786"/>
    </inkml:context>
    <inkml:brush xml:id="br0">
      <inkml:brushProperty name="width" value="0.35" units="cm"/>
      <inkml:brushProperty name="height" value="0.35" units="cm"/>
      <inkml:brushProperty name="color" value="#00B050"/>
    </inkml:brush>
  </inkml:definitions>
  <inkml:trace contextRef="#ctx0" brushRef="#br0">0 1 24575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6:27:41.074"/>
    </inkml:context>
    <inkml:brush xml:id="br0">
      <inkml:brushProperty name="width" value="0.35" units="cm"/>
      <inkml:brushProperty name="height" value="0.35" units="cm"/>
      <inkml:brushProperty name="color" value="#FF0000"/>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Ubuntu" panose="020B0504030602030204" pitchFamily="34" charset="0"/>
        <a:ea typeface="Ubuntu" panose="020B050403060203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4"/>
        <p:cNvGrpSpPr/>
        <p:nvPr/>
      </p:nvGrpSpPr>
      <p:grpSpPr>
        <a:xfrm>
          <a:off x="0" y="0"/>
          <a:ext cx="0" cy="0"/>
          <a:chOff x="0" y="0"/>
          <a:chExt cx="0" cy="0"/>
        </a:xfrm>
      </p:grpSpPr>
      <p:sp>
        <p:nvSpPr>
          <p:cNvPr id="3785" name="Google Shape;37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6" name="Google Shape;37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4925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0936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3462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9230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3"/>
        <p:cNvGrpSpPr/>
        <p:nvPr/>
      </p:nvGrpSpPr>
      <p:grpSpPr>
        <a:xfrm>
          <a:off x="0" y="0"/>
          <a:ext cx="0" cy="0"/>
          <a:chOff x="0" y="0"/>
          <a:chExt cx="0" cy="0"/>
        </a:xfrm>
      </p:grpSpPr>
      <p:sp>
        <p:nvSpPr>
          <p:cNvPr id="4794" name="Google Shape;4794;g8f342daea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5" name="Google Shape;4795;g8f342daea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a3e903d5e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3" name="Google Shape;4083;ga3e903d5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316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0"/>
        <p:cNvGrpSpPr/>
        <p:nvPr/>
      </p:nvGrpSpPr>
      <p:grpSpPr>
        <a:xfrm>
          <a:off x="0" y="0"/>
          <a:ext cx="0" cy="0"/>
          <a:chOff x="0" y="0"/>
          <a:chExt cx="0" cy="0"/>
        </a:xfrm>
      </p:grpSpPr>
      <p:sp>
        <p:nvSpPr>
          <p:cNvPr id="5911" name="Google Shape;5911;g8f342daea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2" name="Google Shape;5912;g8f342daea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0"/>
        <p:cNvGrpSpPr/>
        <p:nvPr/>
      </p:nvGrpSpPr>
      <p:grpSpPr>
        <a:xfrm>
          <a:off x="0" y="0"/>
          <a:ext cx="0" cy="0"/>
          <a:chOff x="0" y="0"/>
          <a:chExt cx="0" cy="0"/>
        </a:xfrm>
      </p:grpSpPr>
      <p:sp>
        <p:nvSpPr>
          <p:cNvPr id="5911" name="Google Shape;5911;g8f342daea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2" name="Google Shape;5912;g8f342daea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0223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0"/>
        <p:cNvGrpSpPr/>
        <p:nvPr/>
      </p:nvGrpSpPr>
      <p:grpSpPr>
        <a:xfrm>
          <a:off x="0" y="0"/>
          <a:ext cx="0" cy="0"/>
          <a:chOff x="0" y="0"/>
          <a:chExt cx="0" cy="0"/>
        </a:xfrm>
      </p:grpSpPr>
      <p:sp>
        <p:nvSpPr>
          <p:cNvPr id="5911" name="Google Shape;5911;g8f342daea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2" name="Google Shape;5912;g8f342daea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2719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0"/>
        <p:cNvGrpSpPr/>
        <p:nvPr/>
      </p:nvGrpSpPr>
      <p:grpSpPr>
        <a:xfrm>
          <a:off x="0" y="0"/>
          <a:ext cx="0" cy="0"/>
          <a:chOff x="0" y="0"/>
          <a:chExt cx="0" cy="0"/>
        </a:xfrm>
      </p:grpSpPr>
      <p:sp>
        <p:nvSpPr>
          <p:cNvPr id="5911" name="Google Shape;5911;g8f342daea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2" name="Google Shape;5912;g8f342daea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293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58325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8"/>
        <p:cNvGrpSpPr/>
        <p:nvPr/>
      </p:nvGrpSpPr>
      <p:grpSpPr>
        <a:xfrm>
          <a:off x="0" y="0"/>
          <a:ext cx="0" cy="0"/>
          <a:chOff x="0" y="0"/>
          <a:chExt cx="0" cy="0"/>
        </a:xfrm>
      </p:grpSpPr>
      <p:sp>
        <p:nvSpPr>
          <p:cNvPr id="4519" name="Google Shape;4519;ga3e903d5e5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0" name="Google Shape;4520;ga3e903d5e5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9406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a3e903d5e5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a3e903d5e5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8"/>
        <p:cNvGrpSpPr/>
        <p:nvPr/>
      </p:nvGrpSpPr>
      <p:grpSpPr>
        <a:xfrm>
          <a:off x="0" y="0"/>
          <a:ext cx="0" cy="0"/>
          <a:chOff x="0" y="0"/>
          <a:chExt cx="0" cy="0"/>
        </a:xfrm>
      </p:grpSpPr>
      <p:sp>
        <p:nvSpPr>
          <p:cNvPr id="4519" name="Google Shape;4519;ga3e903d5e5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0" name="Google Shape;4520;ga3e903d5e5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69088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8"/>
        <p:cNvGrpSpPr/>
        <p:nvPr/>
      </p:nvGrpSpPr>
      <p:grpSpPr>
        <a:xfrm>
          <a:off x="0" y="0"/>
          <a:ext cx="0" cy="0"/>
          <a:chOff x="0" y="0"/>
          <a:chExt cx="0" cy="0"/>
        </a:xfrm>
      </p:grpSpPr>
      <p:sp>
        <p:nvSpPr>
          <p:cNvPr id="4519" name="Google Shape;4519;ga3e903d5e5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0" name="Google Shape;4520;ga3e903d5e5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85702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09714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2"/>
        <p:cNvGrpSpPr/>
        <p:nvPr/>
      </p:nvGrpSpPr>
      <p:grpSpPr>
        <a:xfrm>
          <a:off x="0" y="0"/>
          <a:ext cx="0" cy="0"/>
          <a:chOff x="0" y="0"/>
          <a:chExt cx="0" cy="0"/>
        </a:xfrm>
      </p:grpSpPr>
      <p:sp>
        <p:nvSpPr>
          <p:cNvPr id="4513" name="Google Shape;4513;g8f342dae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4" name="Google Shape;4514;g8f342dae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6"/>
        <p:cNvGrpSpPr/>
        <p:nvPr/>
      </p:nvGrpSpPr>
      <p:grpSpPr>
        <a:xfrm>
          <a:off x="0" y="0"/>
          <a:ext cx="0" cy="0"/>
          <a:chOff x="0" y="0"/>
          <a:chExt cx="0" cy="0"/>
        </a:xfrm>
      </p:grpSpPr>
      <p:sp>
        <p:nvSpPr>
          <p:cNvPr id="4757" name="Google Shape;4757;g8f342daea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8" name="Google Shape;4758;g8f342daea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8"/>
        <p:cNvGrpSpPr/>
        <p:nvPr/>
      </p:nvGrpSpPr>
      <p:grpSpPr>
        <a:xfrm>
          <a:off x="0" y="0"/>
          <a:ext cx="0" cy="0"/>
          <a:chOff x="0" y="0"/>
          <a:chExt cx="0" cy="0"/>
        </a:xfrm>
      </p:grpSpPr>
      <p:sp>
        <p:nvSpPr>
          <p:cNvPr id="4529" name="Google Shape;4529;ga9ef8a00c3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0" name="Google Shape;4530;ga9ef8a00c3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2"/>
        <p:cNvGrpSpPr/>
        <p:nvPr/>
      </p:nvGrpSpPr>
      <p:grpSpPr>
        <a:xfrm>
          <a:off x="0" y="0"/>
          <a:ext cx="0" cy="0"/>
          <a:chOff x="0" y="0"/>
          <a:chExt cx="0" cy="0"/>
        </a:xfrm>
      </p:grpSpPr>
      <p:sp>
        <p:nvSpPr>
          <p:cNvPr id="5763" name="Google Shape;5763;ga715632f6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4" name="Google Shape;5764;ga715632f6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191250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2"/>
        <p:cNvGrpSpPr/>
        <p:nvPr/>
      </p:nvGrpSpPr>
      <p:grpSpPr>
        <a:xfrm>
          <a:off x="0" y="0"/>
          <a:ext cx="0" cy="0"/>
          <a:chOff x="0" y="0"/>
          <a:chExt cx="0" cy="0"/>
        </a:xfrm>
      </p:grpSpPr>
      <p:sp>
        <p:nvSpPr>
          <p:cNvPr id="4823" name="Google Shape;4823;g8f342dae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4" name="Google Shape;4824;g8f342dae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6412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111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2713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5"/>
        <p:cNvGrpSpPr/>
        <p:nvPr/>
      </p:nvGrpSpPr>
      <p:grpSpPr>
        <a:xfrm>
          <a:off x="0" y="0"/>
          <a:ext cx="0" cy="0"/>
          <a:chOff x="0" y="0"/>
          <a:chExt cx="0" cy="0"/>
        </a:xfrm>
      </p:grpSpPr>
      <p:sp>
        <p:nvSpPr>
          <p:cNvPr id="4396" name="Google Shape;4396;ga8b45c5ec1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7" name="Google Shape;4397;ga8b45c5ec1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2"/>
        <p:cNvGrpSpPr/>
        <p:nvPr/>
      </p:nvGrpSpPr>
      <p:grpSpPr>
        <a:xfrm>
          <a:off x="0" y="0"/>
          <a:ext cx="0" cy="0"/>
          <a:chOff x="0" y="0"/>
          <a:chExt cx="0" cy="0"/>
        </a:xfrm>
      </p:grpSpPr>
      <p:sp>
        <p:nvSpPr>
          <p:cNvPr id="4513" name="Google Shape;4513;g8f342dae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4" name="Google Shape;4514;g8f342dae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556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5"/>
        <p:cNvGrpSpPr/>
        <p:nvPr/>
      </p:nvGrpSpPr>
      <p:grpSpPr>
        <a:xfrm>
          <a:off x="0" y="0"/>
          <a:ext cx="0" cy="0"/>
          <a:chOff x="0" y="0"/>
          <a:chExt cx="0" cy="0"/>
        </a:xfrm>
      </p:grpSpPr>
      <p:sp>
        <p:nvSpPr>
          <p:cNvPr id="4396" name="Google Shape;4396;ga8b45c5ec1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7" name="Google Shape;4397;ga8b45c5ec1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834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264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061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9431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177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8306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188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6195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331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3938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331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8191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4918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172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5687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2007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3"/>
        <p:cNvGrpSpPr/>
        <p:nvPr/>
      </p:nvGrpSpPr>
      <p:grpSpPr>
        <a:xfrm>
          <a:off x="0" y="0"/>
          <a:ext cx="0" cy="0"/>
          <a:chOff x="0" y="0"/>
          <a:chExt cx="0" cy="0"/>
        </a:xfrm>
      </p:grpSpPr>
      <p:sp>
        <p:nvSpPr>
          <p:cNvPr id="4794" name="Google Shape;4794;g8f342daea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5" name="Google Shape;4795;g8f342daea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8d3aa2a3e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8d3aa2a3e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ad72f743d5_0_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0" name="Google Shape;4090;gad72f743d5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a3e903d5e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3" name="Google Shape;4083;ga3e903d5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331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3938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5"/>
        <p:cNvGrpSpPr/>
        <p:nvPr/>
      </p:nvGrpSpPr>
      <p:grpSpPr>
        <a:xfrm>
          <a:off x="0" y="0"/>
          <a:ext cx="0" cy="0"/>
          <a:chOff x="0" y="0"/>
          <a:chExt cx="0" cy="0"/>
        </a:xfrm>
      </p:grpSpPr>
      <p:sp>
        <p:nvSpPr>
          <p:cNvPr id="4396" name="Google Shape;4396;ga8b45c5ec1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7" name="Google Shape;4397;ga8b45c5ec1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5"/>
        <p:cNvGrpSpPr/>
        <p:nvPr/>
      </p:nvGrpSpPr>
      <p:grpSpPr>
        <a:xfrm>
          <a:off x="0" y="0"/>
          <a:ext cx="0" cy="0"/>
          <a:chOff x="0" y="0"/>
          <a:chExt cx="0" cy="0"/>
        </a:xfrm>
      </p:grpSpPr>
      <p:sp>
        <p:nvSpPr>
          <p:cNvPr id="4396" name="Google Shape;4396;ga8b45c5ec1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7" name="Google Shape;4397;ga8b45c5ec1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568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3"/>
        <p:cNvGrpSpPr/>
        <p:nvPr/>
      </p:nvGrpSpPr>
      <p:grpSpPr>
        <a:xfrm>
          <a:off x="0" y="0"/>
          <a:ext cx="0" cy="0"/>
          <a:chOff x="0" y="0"/>
          <a:chExt cx="0" cy="0"/>
        </a:xfrm>
      </p:grpSpPr>
      <p:sp>
        <p:nvSpPr>
          <p:cNvPr id="4794" name="Google Shape;4794;g8f342daea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5" name="Google Shape;4795;g8f342daea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8d3aa2a3e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8d3aa2a3e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8191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9333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0758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3"/>
        <p:cNvGrpSpPr/>
        <p:nvPr/>
      </p:nvGrpSpPr>
      <p:grpSpPr>
        <a:xfrm>
          <a:off x="0" y="0"/>
          <a:ext cx="0" cy="0"/>
          <a:chOff x="0" y="0"/>
          <a:chExt cx="0" cy="0"/>
        </a:xfrm>
      </p:grpSpPr>
      <p:sp>
        <p:nvSpPr>
          <p:cNvPr id="4884" name="Google Shape;4884;ga715632f6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5" name="Google Shape;4885;ga715632f6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748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4500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9838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1800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00661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6011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2923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20346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5938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a715632f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a715632f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9264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3"/>
        <p:cNvGrpSpPr/>
        <p:nvPr/>
      </p:nvGrpSpPr>
      <p:grpSpPr>
        <a:xfrm>
          <a:off x="0" y="0"/>
          <a:ext cx="0" cy="0"/>
          <a:chOff x="0" y="0"/>
          <a:chExt cx="0" cy="0"/>
        </a:xfrm>
      </p:grpSpPr>
      <p:sp>
        <p:nvSpPr>
          <p:cNvPr id="4794" name="Google Shape;4794;g8f342daea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5" name="Google Shape;4795;g8f342daea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337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3"/>
        <p:cNvGrpSpPr/>
        <p:nvPr/>
      </p:nvGrpSpPr>
      <p:grpSpPr>
        <a:xfrm>
          <a:off x="0" y="0"/>
          <a:ext cx="0" cy="0"/>
          <a:chOff x="0" y="0"/>
          <a:chExt cx="0" cy="0"/>
        </a:xfrm>
      </p:grpSpPr>
      <p:sp>
        <p:nvSpPr>
          <p:cNvPr id="4884" name="Google Shape;4884;ga715632f6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5" name="Google Shape;4885;ga715632f6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a3e903d5e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3" name="Google Shape;4083;ga3e903d5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009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ga715632f6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6" name="Google Shape;4076;ga715632f6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a3e903d5e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3" name="Google Shape;4083;ga3e903d5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04965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7"/>
        <p:cNvGrpSpPr/>
        <p:nvPr/>
      </p:nvGrpSpPr>
      <p:grpSpPr>
        <a:xfrm>
          <a:off x="0" y="0"/>
          <a:ext cx="0" cy="0"/>
          <a:chOff x="0" y="0"/>
          <a:chExt cx="0" cy="0"/>
        </a:xfrm>
      </p:grpSpPr>
      <p:sp>
        <p:nvSpPr>
          <p:cNvPr id="4138" name="Google Shape;4138;ga715632f6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9" name="Google Shape;4139;ga715632f6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ad72f743d5_0_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0" name="Google Shape;4090;gad72f743d5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7"/>
        <p:cNvGrpSpPr/>
        <p:nvPr/>
      </p:nvGrpSpPr>
      <p:grpSpPr>
        <a:xfrm>
          <a:off x="0" y="0"/>
          <a:ext cx="0" cy="0"/>
          <a:chOff x="0" y="0"/>
          <a:chExt cx="0" cy="0"/>
        </a:xfrm>
      </p:grpSpPr>
      <p:sp>
        <p:nvSpPr>
          <p:cNvPr id="4138" name="Google Shape;4138;ga715632f6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9" name="Google Shape;4139;ga715632f6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19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4"/>
        <p:cNvGrpSpPr/>
        <p:nvPr/>
      </p:nvGrpSpPr>
      <p:grpSpPr>
        <a:xfrm>
          <a:off x="0" y="0"/>
          <a:ext cx="0" cy="0"/>
          <a:chOff x="0" y="0"/>
          <a:chExt cx="0" cy="0"/>
        </a:xfrm>
      </p:grpSpPr>
      <p:sp>
        <p:nvSpPr>
          <p:cNvPr id="3785" name="Google Shape;37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6" name="Google Shape;37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3"/>
        <p:cNvGrpSpPr/>
        <p:nvPr/>
      </p:nvGrpSpPr>
      <p:grpSpPr>
        <a:xfrm>
          <a:off x="0" y="0"/>
          <a:ext cx="0" cy="0"/>
          <a:chOff x="0" y="0"/>
          <a:chExt cx="0" cy="0"/>
        </a:xfrm>
      </p:grpSpPr>
      <p:sp>
        <p:nvSpPr>
          <p:cNvPr id="4884" name="Google Shape;4884;ga715632f6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5" name="Google Shape;4885;ga715632f6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01547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ad72f743d5_0_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0" name="Google Shape;4090;gad72f743d5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3942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a3e903d5e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3" name="Google Shape;4083;ga3e903d5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ad72f743d5_0_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0" name="Google Shape;4090;gad72f743d5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ad72f743d5_0_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0" name="Google Shape;4090;gad72f743d5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0124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596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14476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a3e903d5e5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a3e903d5e5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ad72f743d5_0_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0" name="Google Shape;4090;gad72f743d5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0733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640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6"/>
        <p:cNvGrpSpPr/>
        <p:nvPr/>
      </p:nvGrpSpPr>
      <p:grpSpPr>
        <a:xfrm>
          <a:off x="0" y="0"/>
          <a:ext cx="0" cy="0"/>
          <a:chOff x="0" y="0"/>
          <a:chExt cx="0" cy="0"/>
        </a:xfrm>
      </p:grpSpPr>
      <p:sp>
        <p:nvSpPr>
          <p:cNvPr id="3977" name="Google Shape;3977;ga715632f6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8" name="Google Shape;3978;ga715632f6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8799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4331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9824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ad72f743d5_0_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0" name="Google Shape;4090;gad72f743d5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49212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5386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1460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568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8989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7405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81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4"/>
        <p:cNvGrpSpPr/>
        <p:nvPr/>
      </p:nvGrpSpPr>
      <p:grpSpPr>
        <a:xfrm>
          <a:off x="0" y="0"/>
          <a:ext cx="0" cy="0"/>
          <a:chOff x="0" y="0"/>
          <a:chExt cx="0" cy="0"/>
        </a:xfrm>
      </p:grpSpPr>
      <p:sp>
        <p:nvSpPr>
          <p:cNvPr id="3785" name="Google Shape;37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6" name="Google Shape;37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a3e903d5e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3" name="Google Shape;4083;ga3e903d5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8d3aa2a3e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8d3aa2a3e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8f342daea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8f342dae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8"/>
        <p:cNvGrpSpPr/>
        <p:nvPr/>
      </p:nvGrpSpPr>
      <p:grpSpPr>
        <a:xfrm>
          <a:off x="0" y="0"/>
          <a:ext cx="0" cy="0"/>
          <a:chOff x="0" y="0"/>
          <a:chExt cx="0" cy="0"/>
        </a:xfrm>
      </p:grpSpPr>
      <p:sp>
        <p:nvSpPr>
          <p:cNvPr id="4529" name="Google Shape;4529;ga9ef8a00c3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0" name="Google Shape;4530;ga9ef8a00c3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7"/>
        <p:cNvGrpSpPr/>
        <p:nvPr/>
      </p:nvGrpSpPr>
      <p:grpSpPr>
        <a:xfrm>
          <a:off x="0" y="0"/>
          <a:ext cx="0" cy="0"/>
          <a:chOff x="0" y="0"/>
          <a:chExt cx="0" cy="0"/>
        </a:xfrm>
      </p:grpSpPr>
      <p:sp>
        <p:nvSpPr>
          <p:cNvPr id="4828" name="Google Shape;4828;ga8b45c5ec1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9" name="Google Shape;4829;ga8b45c5ec1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656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6"/>
        <p:cNvGrpSpPr/>
        <p:nvPr/>
      </p:nvGrpSpPr>
      <p:grpSpPr>
        <a:xfrm>
          <a:off x="0" y="0"/>
          <a:ext cx="0" cy="0"/>
          <a:chOff x="0" y="0"/>
          <a:chExt cx="0" cy="0"/>
        </a:xfrm>
      </p:grpSpPr>
      <p:sp>
        <p:nvSpPr>
          <p:cNvPr id="3977" name="Google Shape;3977;ga715632f6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8" name="Google Shape;3978;ga715632f6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3131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8009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4313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4086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37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3374375"/>
            <a:ext cx="7134000" cy="926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6000"/>
              <a:buNone/>
              <a:defRPr sz="7200">
                <a:solidFill>
                  <a:srgbClr val="0C343D"/>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0" name="Google Shape;10;p2"/>
          <p:cNvSpPr txBox="1">
            <a:spLocks noGrp="1"/>
          </p:cNvSpPr>
          <p:nvPr>
            <p:ph type="subTitle" idx="1"/>
          </p:nvPr>
        </p:nvSpPr>
        <p:spPr>
          <a:xfrm>
            <a:off x="713225" y="4301075"/>
            <a:ext cx="4947900" cy="307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rgbClr val="0C343D"/>
                </a:solidFill>
                <a:latin typeface="Ubuntu"/>
                <a:ea typeface="Ubuntu"/>
                <a:cs typeface="Ubuntu"/>
                <a:sym typeface="Ubuntu"/>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 name="Google Shape;11;p2"/>
          <p:cNvSpPr/>
          <p:nvPr/>
        </p:nvSpPr>
        <p:spPr>
          <a:xfrm flipH="1">
            <a:off x="754370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 name="Google Shape;12;p2"/>
          <p:cNvSpPr/>
          <p:nvPr/>
        </p:nvSpPr>
        <p:spPr>
          <a:xfrm flipH="1">
            <a:off x="7544250" y="173145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 name="Google Shape;13;p2"/>
          <p:cNvSpPr/>
          <p:nvPr/>
        </p:nvSpPr>
        <p:spPr>
          <a:xfrm flipH="1">
            <a:off x="7378425"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 name="Google Shape;14;p2"/>
          <p:cNvSpPr/>
          <p:nvPr/>
        </p:nvSpPr>
        <p:spPr>
          <a:xfrm flipH="1">
            <a:off x="7378975" y="17314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 name="Google Shape;15;p2"/>
          <p:cNvSpPr/>
          <p:nvPr/>
        </p:nvSpPr>
        <p:spPr>
          <a:xfrm flipH="1">
            <a:off x="7296075" y="17314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 name="Google Shape;16;p2"/>
          <p:cNvSpPr/>
          <p:nvPr/>
        </p:nvSpPr>
        <p:spPr>
          <a:xfrm flipH="1">
            <a:off x="7213700" y="18746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 name="Google Shape;17;p2"/>
          <p:cNvSpPr/>
          <p:nvPr/>
        </p:nvSpPr>
        <p:spPr>
          <a:xfrm flipH="1">
            <a:off x="7596563" y="191882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 name="Google Shape;18;p2"/>
          <p:cNvSpPr/>
          <p:nvPr/>
        </p:nvSpPr>
        <p:spPr>
          <a:xfrm flipH="1">
            <a:off x="721315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 name="Google Shape;19;p2"/>
          <p:cNvSpPr/>
          <p:nvPr/>
        </p:nvSpPr>
        <p:spPr>
          <a:xfrm flipH="1">
            <a:off x="7318125" y="19735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20;p2"/>
          <p:cNvSpPr/>
          <p:nvPr/>
        </p:nvSpPr>
        <p:spPr>
          <a:xfrm flipH="1">
            <a:off x="7130800"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 name="Google Shape;21;p2"/>
          <p:cNvSpPr/>
          <p:nvPr/>
        </p:nvSpPr>
        <p:spPr>
          <a:xfrm flipH="1">
            <a:off x="7130800"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 name="Google Shape;22;p2"/>
          <p:cNvSpPr/>
          <p:nvPr/>
        </p:nvSpPr>
        <p:spPr>
          <a:xfrm flipH="1">
            <a:off x="7130800"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 name="Google Shape;23;p2"/>
          <p:cNvSpPr/>
          <p:nvPr/>
        </p:nvSpPr>
        <p:spPr>
          <a:xfrm flipH="1">
            <a:off x="70478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 name="Google Shape;24;p2"/>
          <p:cNvSpPr/>
          <p:nvPr/>
        </p:nvSpPr>
        <p:spPr>
          <a:xfrm flipH="1">
            <a:off x="6964950" y="18746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25;p2"/>
          <p:cNvSpPr/>
          <p:nvPr/>
        </p:nvSpPr>
        <p:spPr>
          <a:xfrm flipH="1">
            <a:off x="696495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26;p2"/>
          <p:cNvSpPr/>
          <p:nvPr/>
        </p:nvSpPr>
        <p:spPr>
          <a:xfrm flipH="1">
            <a:off x="696495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27;p2"/>
          <p:cNvSpPr/>
          <p:nvPr/>
        </p:nvSpPr>
        <p:spPr>
          <a:xfrm flipH="1">
            <a:off x="6882600"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 name="Google Shape;28;p2"/>
          <p:cNvSpPr/>
          <p:nvPr/>
        </p:nvSpPr>
        <p:spPr>
          <a:xfrm flipH="1">
            <a:off x="6882600"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 name="Google Shape;29;p2"/>
          <p:cNvSpPr/>
          <p:nvPr/>
        </p:nvSpPr>
        <p:spPr>
          <a:xfrm flipH="1">
            <a:off x="6882600"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 name="Google Shape;30;p2"/>
          <p:cNvSpPr/>
          <p:nvPr/>
        </p:nvSpPr>
        <p:spPr>
          <a:xfrm flipH="1">
            <a:off x="67996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 name="Google Shape;31;p2"/>
          <p:cNvSpPr/>
          <p:nvPr/>
        </p:nvSpPr>
        <p:spPr>
          <a:xfrm flipH="1">
            <a:off x="6689975" y="18849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 name="Google Shape;32;p2"/>
          <p:cNvSpPr/>
          <p:nvPr/>
        </p:nvSpPr>
        <p:spPr>
          <a:xfrm flipH="1">
            <a:off x="663385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 name="Google Shape;33;p2"/>
          <p:cNvSpPr/>
          <p:nvPr/>
        </p:nvSpPr>
        <p:spPr>
          <a:xfrm flipH="1">
            <a:off x="6634400" y="17314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 name="Google Shape;34;p2"/>
          <p:cNvSpPr/>
          <p:nvPr/>
        </p:nvSpPr>
        <p:spPr>
          <a:xfrm flipH="1">
            <a:off x="6551500" y="17314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 name="Google Shape;35;p2"/>
          <p:cNvSpPr/>
          <p:nvPr/>
        </p:nvSpPr>
        <p:spPr>
          <a:xfrm flipH="1">
            <a:off x="6469125" y="18746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 name="Google Shape;36;p2"/>
          <p:cNvSpPr/>
          <p:nvPr/>
        </p:nvSpPr>
        <p:spPr>
          <a:xfrm flipH="1">
            <a:off x="64685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 name="Google Shape;37;p2"/>
          <p:cNvSpPr/>
          <p:nvPr/>
        </p:nvSpPr>
        <p:spPr>
          <a:xfrm flipH="1">
            <a:off x="6573550" y="19735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 name="Google Shape;38;p2"/>
          <p:cNvSpPr/>
          <p:nvPr/>
        </p:nvSpPr>
        <p:spPr>
          <a:xfrm flipH="1">
            <a:off x="6386225"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 name="Google Shape;39;p2"/>
          <p:cNvSpPr/>
          <p:nvPr/>
        </p:nvSpPr>
        <p:spPr>
          <a:xfrm flipH="1">
            <a:off x="6386225"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 name="Google Shape;40;p2"/>
          <p:cNvSpPr/>
          <p:nvPr/>
        </p:nvSpPr>
        <p:spPr>
          <a:xfrm flipH="1">
            <a:off x="6386225"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 name="Google Shape;41;p2"/>
          <p:cNvSpPr/>
          <p:nvPr/>
        </p:nvSpPr>
        <p:spPr>
          <a:xfrm flipH="1">
            <a:off x="6303325"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 name="Google Shape;42;p2"/>
          <p:cNvSpPr/>
          <p:nvPr/>
        </p:nvSpPr>
        <p:spPr>
          <a:xfrm flipH="1">
            <a:off x="6303325"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 name="Google Shape;43;p2"/>
          <p:cNvSpPr/>
          <p:nvPr/>
        </p:nvSpPr>
        <p:spPr>
          <a:xfrm flipH="1">
            <a:off x="6303325"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 name="Google Shape;44;p2"/>
          <p:cNvSpPr/>
          <p:nvPr/>
        </p:nvSpPr>
        <p:spPr>
          <a:xfrm flipH="1">
            <a:off x="622040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 name="Google Shape;45;p2"/>
          <p:cNvSpPr/>
          <p:nvPr/>
        </p:nvSpPr>
        <p:spPr>
          <a:xfrm flipH="1">
            <a:off x="904390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 name="Google Shape;46;p2"/>
          <p:cNvSpPr/>
          <p:nvPr/>
        </p:nvSpPr>
        <p:spPr>
          <a:xfrm flipH="1">
            <a:off x="9044450" y="173145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7" name="Google Shape;47;p2"/>
          <p:cNvSpPr/>
          <p:nvPr/>
        </p:nvSpPr>
        <p:spPr>
          <a:xfrm flipH="1">
            <a:off x="8878625"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 name="Google Shape;48;p2"/>
          <p:cNvSpPr/>
          <p:nvPr/>
        </p:nvSpPr>
        <p:spPr>
          <a:xfrm flipH="1">
            <a:off x="8879175" y="17314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 name="Google Shape;49;p2"/>
          <p:cNvSpPr/>
          <p:nvPr/>
        </p:nvSpPr>
        <p:spPr>
          <a:xfrm flipH="1">
            <a:off x="8796275" y="17314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 name="Google Shape;50;p2"/>
          <p:cNvSpPr/>
          <p:nvPr/>
        </p:nvSpPr>
        <p:spPr>
          <a:xfrm flipH="1">
            <a:off x="8713900" y="18746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 name="Google Shape;51;p2"/>
          <p:cNvSpPr/>
          <p:nvPr/>
        </p:nvSpPr>
        <p:spPr>
          <a:xfrm flipH="1">
            <a:off x="871335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 name="Google Shape;52;p2"/>
          <p:cNvSpPr/>
          <p:nvPr/>
        </p:nvSpPr>
        <p:spPr>
          <a:xfrm flipH="1">
            <a:off x="8818325" y="19735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 name="Google Shape;53;p2"/>
          <p:cNvSpPr/>
          <p:nvPr/>
        </p:nvSpPr>
        <p:spPr>
          <a:xfrm flipH="1">
            <a:off x="8631000"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 name="Google Shape;54;p2"/>
          <p:cNvSpPr/>
          <p:nvPr/>
        </p:nvSpPr>
        <p:spPr>
          <a:xfrm flipH="1">
            <a:off x="8631000"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 name="Google Shape;55;p2"/>
          <p:cNvSpPr/>
          <p:nvPr/>
        </p:nvSpPr>
        <p:spPr>
          <a:xfrm flipH="1">
            <a:off x="8631000"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6" name="Google Shape;56;p2"/>
          <p:cNvSpPr/>
          <p:nvPr/>
        </p:nvSpPr>
        <p:spPr>
          <a:xfrm flipH="1">
            <a:off x="85480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 name="Google Shape;57;p2"/>
          <p:cNvSpPr/>
          <p:nvPr/>
        </p:nvSpPr>
        <p:spPr>
          <a:xfrm flipH="1">
            <a:off x="8465150" y="18746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 name="Google Shape;58;p2"/>
          <p:cNvSpPr/>
          <p:nvPr/>
        </p:nvSpPr>
        <p:spPr>
          <a:xfrm flipH="1">
            <a:off x="846515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 name="Google Shape;59;p2"/>
          <p:cNvSpPr/>
          <p:nvPr/>
        </p:nvSpPr>
        <p:spPr>
          <a:xfrm flipH="1">
            <a:off x="846515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 name="Google Shape;60;p2"/>
          <p:cNvSpPr/>
          <p:nvPr/>
        </p:nvSpPr>
        <p:spPr>
          <a:xfrm flipH="1">
            <a:off x="8382800"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 name="Google Shape;61;p2"/>
          <p:cNvSpPr/>
          <p:nvPr/>
        </p:nvSpPr>
        <p:spPr>
          <a:xfrm flipH="1">
            <a:off x="8382800"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 name="Google Shape;62;p2"/>
          <p:cNvSpPr/>
          <p:nvPr/>
        </p:nvSpPr>
        <p:spPr>
          <a:xfrm flipH="1">
            <a:off x="8382800"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 name="Google Shape;63;p2"/>
          <p:cNvSpPr/>
          <p:nvPr/>
        </p:nvSpPr>
        <p:spPr>
          <a:xfrm flipH="1">
            <a:off x="82998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 name="Google Shape;64;p2"/>
          <p:cNvSpPr/>
          <p:nvPr/>
        </p:nvSpPr>
        <p:spPr>
          <a:xfrm flipH="1">
            <a:off x="8190175" y="18849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 name="Google Shape;65;p2"/>
          <p:cNvSpPr/>
          <p:nvPr/>
        </p:nvSpPr>
        <p:spPr>
          <a:xfrm flipH="1">
            <a:off x="813405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 name="Google Shape;66;p2"/>
          <p:cNvSpPr/>
          <p:nvPr/>
        </p:nvSpPr>
        <p:spPr>
          <a:xfrm flipH="1">
            <a:off x="8134600" y="17314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 name="Google Shape;67;p2"/>
          <p:cNvSpPr/>
          <p:nvPr/>
        </p:nvSpPr>
        <p:spPr>
          <a:xfrm flipH="1">
            <a:off x="8051700" y="17314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 name="Google Shape;68;p2"/>
          <p:cNvSpPr/>
          <p:nvPr/>
        </p:nvSpPr>
        <p:spPr>
          <a:xfrm flipH="1">
            <a:off x="7969325" y="18746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 name="Google Shape;69;p2"/>
          <p:cNvSpPr/>
          <p:nvPr/>
        </p:nvSpPr>
        <p:spPr>
          <a:xfrm flipH="1">
            <a:off x="79687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 name="Google Shape;70;p2"/>
          <p:cNvSpPr/>
          <p:nvPr/>
        </p:nvSpPr>
        <p:spPr>
          <a:xfrm flipH="1">
            <a:off x="8073750" y="19735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 name="Google Shape;71;p2"/>
          <p:cNvSpPr/>
          <p:nvPr/>
        </p:nvSpPr>
        <p:spPr>
          <a:xfrm flipH="1">
            <a:off x="7886425"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 name="Google Shape;72;p2"/>
          <p:cNvSpPr/>
          <p:nvPr/>
        </p:nvSpPr>
        <p:spPr>
          <a:xfrm flipH="1">
            <a:off x="7886425"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 name="Google Shape;73;p2"/>
          <p:cNvSpPr/>
          <p:nvPr/>
        </p:nvSpPr>
        <p:spPr>
          <a:xfrm flipH="1">
            <a:off x="7886425"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4" name="Google Shape;74;p2"/>
          <p:cNvSpPr/>
          <p:nvPr/>
        </p:nvSpPr>
        <p:spPr>
          <a:xfrm flipH="1">
            <a:off x="7803525"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 name="Google Shape;75;p2"/>
          <p:cNvSpPr/>
          <p:nvPr/>
        </p:nvSpPr>
        <p:spPr>
          <a:xfrm flipH="1">
            <a:off x="7803525"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 name="Google Shape;76;p2"/>
          <p:cNvSpPr/>
          <p:nvPr/>
        </p:nvSpPr>
        <p:spPr>
          <a:xfrm flipH="1">
            <a:off x="7803525"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 name="Google Shape;77;p2"/>
          <p:cNvSpPr/>
          <p:nvPr/>
        </p:nvSpPr>
        <p:spPr>
          <a:xfrm flipH="1">
            <a:off x="772060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 name="Google Shape;78;p2"/>
          <p:cNvSpPr/>
          <p:nvPr/>
        </p:nvSpPr>
        <p:spPr>
          <a:xfrm rot="10800000" flipH="1">
            <a:off x="8905949" y="4862090"/>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 name="Google Shape;79;p2"/>
          <p:cNvSpPr/>
          <p:nvPr/>
        </p:nvSpPr>
        <p:spPr>
          <a:xfrm rot="10800000" flipH="1">
            <a:off x="8905949" y="4755838"/>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 name="Google Shape;80;p2"/>
          <p:cNvSpPr/>
          <p:nvPr/>
        </p:nvSpPr>
        <p:spPr>
          <a:xfrm rot="10800000" flipH="1">
            <a:off x="8542772" y="4934868"/>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 name="Google Shape;81;p2"/>
          <p:cNvSpPr/>
          <p:nvPr/>
        </p:nvSpPr>
        <p:spPr>
          <a:xfrm rot="10800000" flipH="1">
            <a:off x="8462725" y="5086755"/>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 name="Google Shape;82;p2"/>
          <p:cNvSpPr/>
          <p:nvPr/>
        </p:nvSpPr>
        <p:spPr>
          <a:xfrm rot="10800000" flipH="1">
            <a:off x="8615358" y="5087042"/>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 name="Google Shape;83;p2"/>
          <p:cNvSpPr/>
          <p:nvPr/>
        </p:nvSpPr>
        <p:spPr>
          <a:xfrm rot="10800000" flipH="1">
            <a:off x="8680418" y="5086755"/>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4" name="Google Shape;84;p2"/>
          <p:cNvSpPr/>
          <p:nvPr/>
        </p:nvSpPr>
        <p:spPr>
          <a:xfrm rot="10800000" flipH="1">
            <a:off x="8832697" y="5087042"/>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 name="Google Shape;85;p2"/>
          <p:cNvSpPr/>
          <p:nvPr/>
        </p:nvSpPr>
        <p:spPr>
          <a:xfrm rot="10800000" flipH="1">
            <a:off x="8905385" y="5087042"/>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 name="Google Shape;86;p2"/>
          <p:cNvSpPr/>
          <p:nvPr/>
        </p:nvSpPr>
        <p:spPr>
          <a:xfrm rot="10800000" flipH="1">
            <a:off x="8970428" y="5086755"/>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 name="Google Shape;87;p2"/>
          <p:cNvSpPr/>
          <p:nvPr/>
        </p:nvSpPr>
        <p:spPr>
          <a:xfrm rot="10800000" flipH="1">
            <a:off x="9043116" y="5086755"/>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 name="Google Shape;88;p2"/>
          <p:cNvSpPr/>
          <p:nvPr/>
        </p:nvSpPr>
        <p:spPr>
          <a:xfrm rot="10800000" flipH="1">
            <a:off x="8470353" y="5012899"/>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 name="Google Shape;89;p2"/>
          <p:cNvSpPr/>
          <p:nvPr/>
        </p:nvSpPr>
        <p:spPr>
          <a:xfrm rot="10800000" flipH="1">
            <a:off x="8687692" y="5012899"/>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 name="Google Shape;90;p2"/>
          <p:cNvSpPr/>
          <p:nvPr/>
        </p:nvSpPr>
        <p:spPr>
          <a:xfrm rot="10800000" flipH="1">
            <a:off x="8615358" y="5012899"/>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 name="Google Shape;91;p2"/>
          <p:cNvSpPr/>
          <p:nvPr/>
        </p:nvSpPr>
        <p:spPr>
          <a:xfrm rot="10800000" flipH="1">
            <a:off x="8542772" y="4816618"/>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 name="Google Shape;92;p2"/>
          <p:cNvSpPr/>
          <p:nvPr/>
        </p:nvSpPr>
        <p:spPr>
          <a:xfrm rot="10800000" flipH="1">
            <a:off x="8905385" y="5012899"/>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 name="Google Shape;93;p2"/>
          <p:cNvSpPr/>
          <p:nvPr/>
        </p:nvSpPr>
        <p:spPr>
          <a:xfrm rot="10800000" flipH="1">
            <a:off x="8832697" y="5012899"/>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 name="Google Shape;94;p2"/>
          <p:cNvSpPr/>
          <p:nvPr/>
        </p:nvSpPr>
        <p:spPr>
          <a:xfrm rot="10800000" flipH="1">
            <a:off x="9050390" y="5012899"/>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 name="Google Shape;95;p2"/>
          <p:cNvSpPr/>
          <p:nvPr/>
        </p:nvSpPr>
        <p:spPr>
          <a:xfrm rot="5400000" flipH="1">
            <a:off x="9036481" y="460421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 name="Google Shape;96;p2"/>
          <p:cNvSpPr/>
          <p:nvPr/>
        </p:nvSpPr>
        <p:spPr>
          <a:xfrm rot="5400000" flipH="1">
            <a:off x="9111681" y="461621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7" name="Google Shape;97;p2"/>
          <p:cNvSpPr/>
          <p:nvPr/>
        </p:nvSpPr>
        <p:spPr>
          <a:xfrm rot="5400000" flipH="1">
            <a:off x="9036481" y="443894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 name="Google Shape;98;p2"/>
          <p:cNvSpPr/>
          <p:nvPr/>
        </p:nvSpPr>
        <p:spPr>
          <a:xfrm rot="5400000" flipH="1">
            <a:off x="9111406" y="4451219"/>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 name="Google Shape;99;p2"/>
          <p:cNvSpPr/>
          <p:nvPr/>
        </p:nvSpPr>
        <p:spPr>
          <a:xfrm rot="5400000" flipH="1">
            <a:off x="9110794" y="4367706"/>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 name="Google Shape;100;p2"/>
          <p:cNvSpPr/>
          <p:nvPr/>
        </p:nvSpPr>
        <p:spPr>
          <a:xfrm rot="5400000" flipH="1">
            <a:off x="8953581" y="427421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1" name="Google Shape;101;p2"/>
          <p:cNvSpPr/>
          <p:nvPr/>
        </p:nvSpPr>
        <p:spPr>
          <a:xfrm rot="5400000" flipH="1">
            <a:off x="8909406" y="465708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 name="Google Shape;102;p2"/>
          <p:cNvSpPr/>
          <p:nvPr/>
        </p:nvSpPr>
        <p:spPr>
          <a:xfrm rot="5400000" flipH="1">
            <a:off x="9111406" y="4285394"/>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 name="Google Shape;103;p2"/>
          <p:cNvSpPr/>
          <p:nvPr/>
        </p:nvSpPr>
        <p:spPr>
          <a:xfrm rot="5400000" flipH="1">
            <a:off x="8854731" y="4378644"/>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 name="Google Shape;104;p2"/>
          <p:cNvSpPr/>
          <p:nvPr/>
        </p:nvSpPr>
        <p:spPr>
          <a:xfrm rot="5400000" flipH="1">
            <a:off x="8953581" y="419131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5" name="Google Shape;105;p2"/>
          <p:cNvSpPr/>
          <p:nvPr/>
        </p:nvSpPr>
        <p:spPr>
          <a:xfrm rot="5400000" flipH="1">
            <a:off x="9036481" y="419131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 name="Google Shape;106;p2"/>
          <p:cNvSpPr/>
          <p:nvPr/>
        </p:nvSpPr>
        <p:spPr>
          <a:xfrm rot="5400000" flipH="1">
            <a:off x="9111406" y="4203044"/>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 name="Google Shape;107;p2"/>
          <p:cNvSpPr/>
          <p:nvPr/>
        </p:nvSpPr>
        <p:spPr>
          <a:xfrm rot="5400000" flipH="1">
            <a:off x="9111406" y="412011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 name="Google Shape;108;p2"/>
          <p:cNvSpPr/>
          <p:nvPr/>
        </p:nvSpPr>
        <p:spPr>
          <a:xfrm rot="5400000" flipH="1">
            <a:off x="8953581" y="4025469"/>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 name="Google Shape;109;p2"/>
          <p:cNvSpPr/>
          <p:nvPr/>
        </p:nvSpPr>
        <p:spPr>
          <a:xfrm rot="5400000" flipH="1">
            <a:off x="9036481" y="40254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 name="Google Shape;110;p2"/>
          <p:cNvSpPr/>
          <p:nvPr/>
        </p:nvSpPr>
        <p:spPr>
          <a:xfrm rot="5400000" flipH="1">
            <a:off x="9111406" y="4037194"/>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 name="Google Shape;111;p2"/>
          <p:cNvSpPr/>
          <p:nvPr/>
        </p:nvSpPr>
        <p:spPr>
          <a:xfrm rot="5400000" flipH="1">
            <a:off x="8953581" y="394311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 name="Google Shape;112;p2"/>
          <p:cNvSpPr/>
          <p:nvPr/>
        </p:nvSpPr>
        <p:spPr>
          <a:xfrm rot="5400000" flipH="1">
            <a:off x="9036481" y="394311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 name="Google Shape;113;p2"/>
          <p:cNvSpPr/>
          <p:nvPr/>
        </p:nvSpPr>
        <p:spPr>
          <a:xfrm rot="5400000" flipH="1">
            <a:off x="9111406" y="3954844"/>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 name="Google Shape;114;p2"/>
          <p:cNvSpPr/>
          <p:nvPr/>
        </p:nvSpPr>
        <p:spPr>
          <a:xfrm rot="5400000" flipH="1">
            <a:off x="9111406" y="387191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 name="Google Shape;115;p2"/>
          <p:cNvSpPr/>
          <p:nvPr/>
        </p:nvSpPr>
        <p:spPr>
          <a:xfrm rot="5400000" flipH="1">
            <a:off x="9036481" y="36943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 name="Google Shape;116;p2"/>
          <p:cNvSpPr/>
          <p:nvPr/>
        </p:nvSpPr>
        <p:spPr>
          <a:xfrm rot="5400000" flipH="1">
            <a:off x="9111406" y="3706644"/>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 name="Google Shape;117;p2"/>
          <p:cNvSpPr/>
          <p:nvPr/>
        </p:nvSpPr>
        <p:spPr>
          <a:xfrm rot="5400000">
            <a:off x="9110794" y="2749869"/>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 name="Google Shape;118;p2"/>
          <p:cNvSpPr/>
          <p:nvPr/>
        </p:nvSpPr>
        <p:spPr>
          <a:xfrm rot="5400000">
            <a:off x="8953581" y="2821131"/>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 name="Google Shape;119;p2"/>
          <p:cNvSpPr/>
          <p:nvPr/>
        </p:nvSpPr>
        <p:spPr>
          <a:xfrm rot="5400000">
            <a:off x="9111406" y="2833406"/>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 name="Google Shape;120;p2"/>
          <p:cNvSpPr/>
          <p:nvPr/>
        </p:nvSpPr>
        <p:spPr>
          <a:xfrm rot="5400000">
            <a:off x="8854731" y="271670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 name="Google Shape;121;p2"/>
          <p:cNvSpPr/>
          <p:nvPr/>
        </p:nvSpPr>
        <p:spPr>
          <a:xfrm rot="5400000">
            <a:off x="8953581" y="2904031"/>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2" name="Google Shape;122;p2"/>
          <p:cNvSpPr/>
          <p:nvPr/>
        </p:nvSpPr>
        <p:spPr>
          <a:xfrm rot="5400000">
            <a:off x="9036481" y="290403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3" name="Google Shape;123;p2"/>
          <p:cNvSpPr/>
          <p:nvPr/>
        </p:nvSpPr>
        <p:spPr>
          <a:xfrm rot="5400000">
            <a:off x="9111406" y="2915756"/>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 name="Google Shape;124;p2"/>
          <p:cNvSpPr/>
          <p:nvPr/>
        </p:nvSpPr>
        <p:spPr>
          <a:xfrm rot="5400000">
            <a:off x="8953581" y="2986931"/>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 name="Google Shape;125;p2"/>
          <p:cNvSpPr/>
          <p:nvPr/>
        </p:nvSpPr>
        <p:spPr>
          <a:xfrm rot="5400000">
            <a:off x="9036481" y="298693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 name="Google Shape;126;p2"/>
          <p:cNvSpPr/>
          <p:nvPr/>
        </p:nvSpPr>
        <p:spPr>
          <a:xfrm rot="5400000">
            <a:off x="9111406" y="2998656"/>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 name="Google Shape;127;p2"/>
          <p:cNvSpPr/>
          <p:nvPr/>
        </p:nvSpPr>
        <p:spPr>
          <a:xfrm rot="5400000">
            <a:off x="9111406" y="308158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 name="Google Shape;128;p2"/>
          <p:cNvSpPr/>
          <p:nvPr/>
        </p:nvSpPr>
        <p:spPr>
          <a:xfrm rot="5400000" flipH="1">
            <a:off x="9111681" y="5024356"/>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9" name="Google Shape;129;p2"/>
          <p:cNvSpPr/>
          <p:nvPr/>
        </p:nvSpPr>
        <p:spPr>
          <a:xfrm>
            <a:off x="8905949" y="3376321"/>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 name="Google Shape;130;p2"/>
          <p:cNvSpPr/>
          <p:nvPr/>
        </p:nvSpPr>
        <p:spPr>
          <a:xfrm>
            <a:off x="8832697" y="3151438"/>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 name="Google Shape;131;p2"/>
          <p:cNvSpPr/>
          <p:nvPr/>
        </p:nvSpPr>
        <p:spPr>
          <a:xfrm>
            <a:off x="8905385" y="315143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 name="Google Shape;132;p2"/>
          <p:cNvSpPr/>
          <p:nvPr/>
        </p:nvSpPr>
        <p:spPr>
          <a:xfrm>
            <a:off x="8970428" y="3151438"/>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 name="Google Shape;133;p2"/>
          <p:cNvSpPr/>
          <p:nvPr/>
        </p:nvSpPr>
        <p:spPr>
          <a:xfrm>
            <a:off x="9043116" y="3151438"/>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4" name="Google Shape;134;p2"/>
          <p:cNvSpPr/>
          <p:nvPr/>
        </p:nvSpPr>
        <p:spPr>
          <a:xfrm>
            <a:off x="8905385" y="3225580"/>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5" name="Google Shape;135;p2"/>
          <p:cNvSpPr/>
          <p:nvPr/>
        </p:nvSpPr>
        <p:spPr>
          <a:xfrm>
            <a:off x="8832697" y="3225580"/>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 name="Google Shape;136;p2"/>
          <p:cNvSpPr/>
          <p:nvPr/>
        </p:nvSpPr>
        <p:spPr>
          <a:xfrm>
            <a:off x="9050390" y="3225665"/>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 name="Google Shape;137;p2"/>
          <p:cNvSpPr/>
          <p:nvPr/>
        </p:nvSpPr>
        <p:spPr>
          <a:xfrm rot="5400000">
            <a:off x="9036481" y="36340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 name="Google Shape;138;p2"/>
          <p:cNvSpPr/>
          <p:nvPr/>
        </p:nvSpPr>
        <p:spPr>
          <a:xfrm rot="5400000">
            <a:off x="9111681" y="364551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 name="Google Shape;139;p2"/>
          <p:cNvSpPr/>
          <p:nvPr/>
        </p:nvSpPr>
        <p:spPr>
          <a:xfrm rot="5400000" flipH="1">
            <a:off x="9036481" y="255143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 name="Google Shape;140;p2"/>
          <p:cNvSpPr/>
          <p:nvPr/>
        </p:nvSpPr>
        <p:spPr>
          <a:xfrm rot="5400000" flipH="1">
            <a:off x="9111406" y="2563706"/>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 name="Google Shape;141;p2"/>
          <p:cNvSpPr/>
          <p:nvPr/>
        </p:nvSpPr>
        <p:spPr>
          <a:xfrm rot="5400000" flipH="1">
            <a:off x="9110794" y="248019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 name="Google Shape;142;p2"/>
          <p:cNvSpPr/>
          <p:nvPr/>
        </p:nvSpPr>
        <p:spPr>
          <a:xfrm rot="5400000" flipH="1">
            <a:off x="8953581" y="238670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 name="Google Shape;143;p2"/>
          <p:cNvSpPr/>
          <p:nvPr/>
        </p:nvSpPr>
        <p:spPr>
          <a:xfrm rot="5400000" flipH="1">
            <a:off x="9111406" y="239788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 name="Google Shape;144;p2"/>
          <p:cNvSpPr/>
          <p:nvPr/>
        </p:nvSpPr>
        <p:spPr>
          <a:xfrm rot="5400000" flipH="1">
            <a:off x="8854731" y="249113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 name="Google Shape;145;p2"/>
          <p:cNvSpPr/>
          <p:nvPr/>
        </p:nvSpPr>
        <p:spPr>
          <a:xfrm rot="5400000" flipH="1">
            <a:off x="8953581" y="230380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 name="Google Shape;146;p2"/>
          <p:cNvSpPr/>
          <p:nvPr/>
        </p:nvSpPr>
        <p:spPr>
          <a:xfrm rot="5400000" flipH="1">
            <a:off x="9111406" y="231553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 name="Google Shape;147;p2"/>
          <p:cNvSpPr/>
          <p:nvPr/>
        </p:nvSpPr>
        <p:spPr>
          <a:xfrm rot="5400000">
            <a:off x="9111681" y="3237381"/>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 name="Google Shape;148;p2"/>
          <p:cNvSpPr/>
          <p:nvPr/>
        </p:nvSpPr>
        <p:spPr>
          <a:xfrm rot="5400000">
            <a:off x="8953581" y="211650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 name="Google Shape;149;p2"/>
          <p:cNvSpPr/>
          <p:nvPr/>
        </p:nvSpPr>
        <p:spPr>
          <a:xfrm rot="5400000">
            <a:off x="9111406" y="212878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 name="Google Shape;150;p2"/>
          <p:cNvSpPr/>
          <p:nvPr/>
        </p:nvSpPr>
        <p:spPr>
          <a:xfrm rot="5400000">
            <a:off x="8953581" y="219940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 name="Google Shape;151;p2"/>
          <p:cNvSpPr/>
          <p:nvPr/>
        </p:nvSpPr>
        <p:spPr>
          <a:xfrm rot="5400000">
            <a:off x="9036481" y="219940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 name="Google Shape;152;p2"/>
          <p:cNvSpPr/>
          <p:nvPr/>
        </p:nvSpPr>
        <p:spPr>
          <a:xfrm rot="5400000">
            <a:off x="9111406" y="221113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3" name="Google Shape;153;p2"/>
          <p:cNvSpPr/>
          <p:nvPr/>
        </p:nvSpPr>
        <p:spPr>
          <a:xfrm rot="5400000" flipH="1">
            <a:off x="9111406" y="199008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4" name="Google Shape;154;p2"/>
          <p:cNvSpPr/>
          <p:nvPr/>
        </p:nvSpPr>
        <p:spPr>
          <a:xfrm rot="5400000">
            <a:off x="9111406" y="180333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 name="Google Shape;155;p2"/>
          <p:cNvSpPr/>
          <p:nvPr/>
        </p:nvSpPr>
        <p:spPr>
          <a:xfrm rot="5400000">
            <a:off x="9111406" y="188568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
  <p:cSld name="CUSTOM_3">
    <p:spTree>
      <p:nvGrpSpPr>
        <p:cNvPr id="1" name="Shape 1535"/>
        <p:cNvGrpSpPr/>
        <p:nvPr/>
      </p:nvGrpSpPr>
      <p:grpSpPr>
        <a:xfrm>
          <a:off x="0" y="0"/>
          <a:ext cx="0" cy="0"/>
          <a:chOff x="0" y="0"/>
          <a:chExt cx="0" cy="0"/>
        </a:xfrm>
      </p:grpSpPr>
      <p:sp>
        <p:nvSpPr>
          <p:cNvPr id="1536" name="Google Shape;1536;p15"/>
          <p:cNvSpPr txBox="1">
            <a:spLocks noGrp="1"/>
          </p:cNvSpPr>
          <p:nvPr>
            <p:ph type="title" hasCustomPrompt="1"/>
          </p:nvPr>
        </p:nvSpPr>
        <p:spPr>
          <a:xfrm>
            <a:off x="1702650" y="615475"/>
            <a:ext cx="57387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4800" b="1"/>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537" name="Google Shape;1537;p15"/>
          <p:cNvSpPr txBox="1">
            <a:spLocks noGrp="1"/>
          </p:cNvSpPr>
          <p:nvPr>
            <p:ph type="subTitle" idx="1"/>
          </p:nvPr>
        </p:nvSpPr>
        <p:spPr>
          <a:xfrm>
            <a:off x="2466600" y="1137600"/>
            <a:ext cx="42108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1538" name="Google Shape;1538;p15"/>
          <p:cNvSpPr txBox="1">
            <a:spLocks noGrp="1"/>
          </p:cNvSpPr>
          <p:nvPr>
            <p:ph type="title" idx="2" hasCustomPrompt="1"/>
          </p:nvPr>
        </p:nvSpPr>
        <p:spPr>
          <a:xfrm>
            <a:off x="1702650" y="2187525"/>
            <a:ext cx="57387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4800" b="1"/>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539" name="Google Shape;1539;p15"/>
          <p:cNvSpPr txBox="1">
            <a:spLocks noGrp="1"/>
          </p:cNvSpPr>
          <p:nvPr>
            <p:ph type="subTitle" idx="3"/>
          </p:nvPr>
        </p:nvSpPr>
        <p:spPr>
          <a:xfrm>
            <a:off x="2466600" y="2709525"/>
            <a:ext cx="42108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1540" name="Google Shape;1540;p15"/>
          <p:cNvSpPr txBox="1">
            <a:spLocks noGrp="1"/>
          </p:cNvSpPr>
          <p:nvPr>
            <p:ph type="title" idx="4" hasCustomPrompt="1"/>
          </p:nvPr>
        </p:nvSpPr>
        <p:spPr>
          <a:xfrm>
            <a:off x="1702650" y="3699275"/>
            <a:ext cx="57387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4800" b="1"/>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541" name="Google Shape;1541;p15"/>
          <p:cNvSpPr txBox="1">
            <a:spLocks noGrp="1"/>
          </p:cNvSpPr>
          <p:nvPr>
            <p:ph type="subTitle" idx="5"/>
          </p:nvPr>
        </p:nvSpPr>
        <p:spPr>
          <a:xfrm>
            <a:off x="2119800" y="4221275"/>
            <a:ext cx="49044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1542" name="Google Shape;1542;p15"/>
          <p:cNvSpPr/>
          <p:nvPr/>
        </p:nvSpPr>
        <p:spPr>
          <a:xfrm rot="5400000">
            <a:off x="9039542" y="1455404"/>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43" name="Google Shape;1543;p15"/>
          <p:cNvSpPr/>
          <p:nvPr/>
        </p:nvSpPr>
        <p:spPr>
          <a:xfrm rot="5400000">
            <a:off x="9111417" y="1466979"/>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44" name="Google Shape;1544;p15"/>
          <p:cNvSpPr/>
          <p:nvPr/>
        </p:nvSpPr>
        <p:spPr>
          <a:xfrm rot="5400000">
            <a:off x="8912455" y="1628892"/>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45" name="Google Shape;1545;p15"/>
          <p:cNvSpPr/>
          <p:nvPr/>
        </p:nvSpPr>
        <p:spPr>
          <a:xfrm rot="5400000">
            <a:off x="8956630" y="1538317"/>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46" name="Google Shape;1546;p15"/>
          <p:cNvSpPr/>
          <p:nvPr/>
        </p:nvSpPr>
        <p:spPr>
          <a:xfrm rot="5400000">
            <a:off x="9039530" y="153831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47" name="Google Shape;1547;p15"/>
          <p:cNvSpPr/>
          <p:nvPr/>
        </p:nvSpPr>
        <p:spPr>
          <a:xfrm rot="5400000">
            <a:off x="9111405" y="1549342"/>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48" name="Google Shape;1548;p15"/>
          <p:cNvSpPr/>
          <p:nvPr/>
        </p:nvSpPr>
        <p:spPr>
          <a:xfrm rot="5400000">
            <a:off x="9039530" y="1703042"/>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49" name="Google Shape;1549;p15"/>
          <p:cNvSpPr/>
          <p:nvPr/>
        </p:nvSpPr>
        <p:spPr>
          <a:xfrm rot="5400000">
            <a:off x="9111680" y="1714892"/>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0" name="Google Shape;1550;p15"/>
          <p:cNvSpPr/>
          <p:nvPr/>
        </p:nvSpPr>
        <p:spPr>
          <a:xfrm rot="5400000">
            <a:off x="9111405" y="1797517"/>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1" name="Google Shape;1551;p15"/>
          <p:cNvSpPr/>
          <p:nvPr/>
        </p:nvSpPr>
        <p:spPr>
          <a:xfrm rot="5400000">
            <a:off x="8956630" y="1868867"/>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2" name="Google Shape;1552;p15"/>
          <p:cNvSpPr/>
          <p:nvPr/>
        </p:nvSpPr>
        <p:spPr>
          <a:xfrm rot="5400000">
            <a:off x="9039530" y="186886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3" name="Google Shape;1553;p15"/>
          <p:cNvSpPr/>
          <p:nvPr/>
        </p:nvSpPr>
        <p:spPr>
          <a:xfrm rot="5400000">
            <a:off x="9111405" y="1880442"/>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4" name="Google Shape;1554;p15"/>
          <p:cNvSpPr/>
          <p:nvPr/>
        </p:nvSpPr>
        <p:spPr>
          <a:xfrm rot="5400000">
            <a:off x="9039530" y="1951217"/>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5" name="Google Shape;1555;p15"/>
          <p:cNvSpPr/>
          <p:nvPr/>
        </p:nvSpPr>
        <p:spPr>
          <a:xfrm rot="5400000">
            <a:off x="9111405" y="196279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6" name="Google Shape;1556;p15"/>
          <p:cNvSpPr/>
          <p:nvPr/>
        </p:nvSpPr>
        <p:spPr>
          <a:xfrm rot="5400000">
            <a:off x="9111680" y="2045442"/>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7" name="Google Shape;1557;p15"/>
          <p:cNvSpPr/>
          <p:nvPr/>
        </p:nvSpPr>
        <p:spPr>
          <a:xfrm rot="5400000">
            <a:off x="9039530" y="219941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8" name="Google Shape;1558;p15"/>
          <p:cNvSpPr/>
          <p:nvPr/>
        </p:nvSpPr>
        <p:spPr>
          <a:xfrm rot="5400000">
            <a:off x="9111680" y="2210717"/>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59" name="Google Shape;1559;p15"/>
          <p:cNvSpPr/>
          <p:nvPr/>
        </p:nvSpPr>
        <p:spPr>
          <a:xfrm rot="5400000">
            <a:off x="9039530" y="2364692"/>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0" name="Google Shape;1560;p15"/>
          <p:cNvSpPr/>
          <p:nvPr/>
        </p:nvSpPr>
        <p:spPr>
          <a:xfrm rot="5400000">
            <a:off x="9111405" y="2375717"/>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1" name="Google Shape;1561;p15"/>
          <p:cNvSpPr/>
          <p:nvPr/>
        </p:nvSpPr>
        <p:spPr>
          <a:xfrm rot="5400000">
            <a:off x="9110792" y="245800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2" name="Google Shape;1562;p15"/>
          <p:cNvSpPr/>
          <p:nvPr/>
        </p:nvSpPr>
        <p:spPr>
          <a:xfrm rot="5400000">
            <a:off x="8956630" y="2529417"/>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3" name="Google Shape;1563;p15"/>
          <p:cNvSpPr/>
          <p:nvPr/>
        </p:nvSpPr>
        <p:spPr>
          <a:xfrm rot="5400000">
            <a:off x="8912455" y="2146554"/>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4" name="Google Shape;1564;p15"/>
          <p:cNvSpPr/>
          <p:nvPr/>
        </p:nvSpPr>
        <p:spPr>
          <a:xfrm rot="5400000">
            <a:off x="9111405" y="2541542"/>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5" name="Google Shape;1565;p15"/>
          <p:cNvSpPr/>
          <p:nvPr/>
        </p:nvSpPr>
        <p:spPr>
          <a:xfrm rot="5400000">
            <a:off x="8857780" y="2424992"/>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6" name="Google Shape;1566;p15"/>
          <p:cNvSpPr/>
          <p:nvPr/>
        </p:nvSpPr>
        <p:spPr>
          <a:xfrm rot="5400000">
            <a:off x="8956630" y="2612317"/>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7" name="Google Shape;1567;p15"/>
          <p:cNvSpPr/>
          <p:nvPr/>
        </p:nvSpPr>
        <p:spPr>
          <a:xfrm rot="5400000">
            <a:off x="9039530" y="2612317"/>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8" name="Google Shape;1568;p15"/>
          <p:cNvSpPr/>
          <p:nvPr/>
        </p:nvSpPr>
        <p:spPr>
          <a:xfrm rot="5400000">
            <a:off x="9111405" y="262389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69" name="Google Shape;1569;p15"/>
          <p:cNvSpPr/>
          <p:nvPr/>
        </p:nvSpPr>
        <p:spPr>
          <a:xfrm rot="5400000">
            <a:off x="9111405" y="2706817"/>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0" name="Google Shape;1570;p15"/>
          <p:cNvSpPr/>
          <p:nvPr/>
        </p:nvSpPr>
        <p:spPr>
          <a:xfrm rot="5400000">
            <a:off x="9111405" y="2872092"/>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1" name="Google Shape;1571;p15"/>
          <p:cNvSpPr/>
          <p:nvPr/>
        </p:nvSpPr>
        <p:spPr>
          <a:xfrm rot="5400000">
            <a:off x="9039530" y="2942867"/>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2" name="Google Shape;1572;p15"/>
          <p:cNvSpPr/>
          <p:nvPr/>
        </p:nvSpPr>
        <p:spPr>
          <a:xfrm rot="5400000">
            <a:off x="9111405" y="295444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3" name="Google Shape;1573;p15"/>
          <p:cNvSpPr/>
          <p:nvPr/>
        </p:nvSpPr>
        <p:spPr>
          <a:xfrm rot="5400000">
            <a:off x="8912455" y="2901692"/>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4" name="Google Shape;1574;p15"/>
          <p:cNvSpPr/>
          <p:nvPr/>
        </p:nvSpPr>
        <p:spPr>
          <a:xfrm rot="5400000">
            <a:off x="8956630" y="3025792"/>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5" name="Google Shape;1575;p15"/>
          <p:cNvSpPr/>
          <p:nvPr/>
        </p:nvSpPr>
        <p:spPr>
          <a:xfrm rot="5400000">
            <a:off x="9039530" y="3025792"/>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6" name="Google Shape;1576;p15"/>
          <p:cNvSpPr/>
          <p:nvPr/>
        </p:nvSpPr>
        <p:spPr>
          <a:xfrm rot="5400000">
            <a:off x="9111405" y="3037367"/>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7" name="Google Shape;1577;p15"/>
          <p:cNvSpPr/>
          <p:nvPr/>
        </p:nvSpPr>
        <p:spPr>
          <a:xfrm rot="5400000">
            <a:off x="8956630" y="3108142"/>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8" name="Google Shape;1578;p15"/>
          <p:cNvSpPr/>
          <p:nvPr/>
        </p:nvSpPr>
        <p:spPr>
          <a:xfrm rot="5400000">
            <a:off x="9039530" y="3108142"/>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9" name="Google Shape;1579;p15"/>
          <p:cNvSpPr/>
          <p:nvPr/>
        </p:nvSpPr>
        <p:spPr>
          <a:xfrm rot="5400000">
            <a:off x="9111405" y="3119717"/>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0" name="Google Shape;1580;p15"/>
          <p:cNvSpPr/>
          <p:nvPr/>
        </p:nvSpPr>
        <p:spPr>
          <a:xfrm rot="5400000">
            <a:off x="9111405" y="3202642"/>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1" name="Google Shape;1581;p15"/>
          <p:cNvSpPr/>
          <p:nvPr/>
        </p:nvSpPr>
        <p:spPr>
          <a:xfrm rot="-5400000">
            <a:off x="369438" y="3646370"/>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2" name="Google Shape;1582;p15"/>
          <p:cNvSpPr/>
          <p:nvPr/>
        </p:nvSpPr>
        <p:spPr>
          <a:xfrm rot="-5400000">
            <a:off x="515066" y="4388587"/>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3" name="Google Shape;1583;p15"/>
          <p:cNvSpPr/>
          <p:nvPr/>
        </p:nvSpPr>
        <p:spPr>
          <a:xfrm rot="-5400000">
            <a:off x="345501" y="4243327"/>
            <a:ext cx="45251" cy="45234"/>
          </a:xfrm>
          <a:custGeom>
            <a:avLst/>
            <a:gdLst/>
            <a:ahLst/>
            <a:cxnLst/>
            <a:rect l="l" t="t" r="r" b="b"/>
            <a:pathLst>
              <a:path w="2607" h="2606" extrusionOk="0">
                <a:moveTo>
                  <a:pt x="1315" y="0"/>
                </a:moveTo>
                <a:cubicBezTo>
                  <a:pt x="582" y="0"/>
                  <a:pt x="1" y="582"/>
                  <a:pt x="1" y="1292"/>
                </a:cubicBezTo>
                <a:cubicBezTo>
                  <a:pt x="1" y="2024"/>
                  <a:pt x="582" y="2606"/>
                  <a:pt x="1315" y="2606"/>
                </a:cubicBezTo>
                <a:cubicBezTo>
                  <a:pt x="2025" y="2606"/>
                  <a:pt x="2607" y="2024"/>
                  <a:pt x="2607" y="1292"/>
                </a:cubicBezTo>
                <a:cubicBezTo>
                  <a:pt x="2607" y="582"/>
                  <a:pt x="2025" y="0"/>
                  <a:pt x="1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4" name="Google Shape;1584;p15"/>
          <p:cNvSpPr/>
          <p:nvPr/>
        </p:nvSpPr>
        <p:spPr>
          <a:xfrm rot="5400000">
            <a:off x="8842810" y="4911840"/>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5" name="Google Shape;1585;p15"/>
          <p:cNvSpPr/>
          <p:nvPr/>
        </p:nvSpPr>
        <p:spPr>
          <a:xfrm rot="-5400000">
            <a:off x="644541" y="3944658"/>
            <a:ext cx="45251" cy="45251"/>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6" name="Google Shape;1586;p15"/>
          <p:cNvSpPr/>
          <p:nvPr/>
        </p:nvSpPr>
        <p:spPr>
          <a:xfrm rot="5400000">
            <a:off x="8561867" y="3796593"/>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7" name="Google Shape;1587;p15"/>
          <p:cNvSpPr/>
          <p:nvPr/>
        </p:nvSpPr>
        <p:spPr>
          <a:xfrm rot="-5400000">
            <a:off x="478587" y="3646370"/>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8" name="Google Shape;1588;p15"/>
          <p:cNvSpPr/>
          <p:nvPr/>
        </p:nvSpPr>
        <p:spPr>
          <a:xfrm rot="5400000">
            <a:off x="8771928" y="4691820"/>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9" name="Google Shape;1589;p15"/>
          <p:cNvSpPr/>
          <p:nvPr/>
        </p:nvSpPr>
        <p:spPr>
          <a:xfrm rot="-5400000">
            <a:off x="294668" y="4019418"/>
            <a:ext cx="45251" cy="45251"/>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0" name="Google Shape;1590;p15"/>
          <p:cNvSpPr/>
          <p:nvPr/>
        </p:nvSpPr>
        <p:spPr>
          <a:xfrm rot="5400000">
            <a:off x="9034480" y="3427146"/>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1" name="Google Shape;1591;p15"/>
          <p:cNvSpPr/>
          <p:nvPr/>
        </p:nvSpPr>
        <p:spPr>
          <a:xfrm rot="5400000">
            <a:off x="9038455" y="3348793"/>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2" name="Google Shape;1592;p15"/>
          <p:cNvSpPr/>
          <p:nvPr/>
        </p:nvSpPr>
        <p:spPr>
          <a:xfrm rot="5400000">
            <a:off x="9038455" y="3274032"/>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3" name="Google Shape;1593;p15"/>
          <p:cNvSpPr/>
          <p:nvPr/>
        </p:nvSpPr>
        <p:spPr>
          <a:xfrm rot="5400000">
            <a:off x="9038455" y="3572693"/>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4" name="Google Shape;1594;p15"/>
          <p:cNvSpPr/>
          <p:nvPr/>
        </p:nvSpPr>
        <p:spPr>
          <a:xfrm rot="5400000">
            <a:off x="9038455" y="3497932"/>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5" name="Google Shape;1595;p15"/>
          <p:cNvSpPr/>
          <p:nvPr/>
        </p:nvSpPr>
        <p:spPr>
          <a:xfrm rot="5400000">
            <a:off x="9038455" y="3870971"/>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6" name="Google Shape;1596;p15"/>
          <p:cNvSpPr/>
          <p:nvPr/>
        </p:nvSpPr>
        <p:spPr>
          <a:xfrm rot="5400000">
            <a:off x="9038455" y="3796593"/>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7" name="Google Shape;1597;p15"/>
          <p:cNvSpPr/>
          <p:nvPr/>
        </p:nvSpPr>
        <p:spPr>
          <a:xfrm rot="5400000">
            <a:off x="9034662" y="3725989"/>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8" name="Google Shape;1598;p15"/>
          <p:cNvSpPr/>
          <p:nvPr/>
        </p:nvSpPr>
        <p:spPr>
          <a:xfrm rot="5400000">
            <a:off x="9034671" y="4322555"/>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99" name="Google Shape;1599;p15"/>
          <p:cNvSpPr/>
          <p:nvPr/>
        </p:nvSpPr>
        <p:spPr>
          <a:xfrm rot="5400000">
            <a:off x="9038446" y="4244020"/>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0" name="Google Shape;1600;p15"/>
          <p:cNvSpPr/>
          <p:nvPr/>
        </p:nvSpPr>
        <p:spPr>
          <a:xfrm rot="5400000">
            <a:off x="9038264" y="4169441"/>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46" y="2606"/>
                  <a:pt x="2628" y="2025"/>
                  <a:pt x="2628" y="1314"/>
                </a:cubicBezTo>
                <a:cubicBezTo>
                  <a:pt x="2628" y="582"/>
                  <a:pt x="2046"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1" name="Google Shape;1601;p15"/>
          <p:cNvSpPr/>
          <p:nvPr/>
        </p:nvSpPr>
        <p:spPr>
          <a:xfrm rot="5400000">
            <a:off x="9038455" y="4542671"/>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5" y="2606"/>
                  <a:pt x="2606" y="2025"/>
                  <a:pt x="2606" y="1314"/>
                </a:cubicBezTo>
                <a:cubicBezTo>
                  <a:pt x="2606" y="582"/>
                  <a:pt x="2025"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2" name="Google Shape;1602;p15"/>
          <p:cNvSpPr/>
          <p:nvPr/>
        </p:nvSpPr>
        <p:spPr>
          <a:xfrm rot="5400000">
            <a:off x="9038446" y="4467920"/>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3" name="Google Shape;1603;p15"/>
          <p:cNvSpPr/>
          <p:nvPr/>
        </p:nvSpPr>
        <p:spPr>
          <a:xfrm rot="5400000">
            <a:off x="9038264" y="4393341"/>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4" name="Google Shape;1604;p15"/>
          <p:cNvSpPr/>
          <p:nvPr/>
        </p:nvSpPr>
        <p:spPr>
          <a:xfrm rot="5400000">
            <a:off x="9038264" y="4766381"/>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5" name="Google Shape;1605;p15"/>
          <p:cNvSpPr/>
          <p:nvPr/>
        </p:nvSpPr>
        <p:spPr>
          <a:xfrm rot="5400000">
            <a:off x="9038446" y="4691820"/>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6" name="Google Shape;1606;p15"/>
          <p:cNvSpPr/>
          <p:nvPr/>
        </p:nvSpPr>
        <p:spPr>
          <a:xfrm rot="5400000">
            <a:off x="9034480" y="4621025"/>
            <a:ext cx="53097" cy="45164"/>
          </a:xfrm>
          <a:custGeom>
            <a:avLst/>
            <a:gdLst/>
            <a:ahLst/>
            <a:cxnLst/>
            <a:rect l="l" t="t" r="r" b="b"/>
            <a:pathLst>
              <a:path w="3059" h="2602" extrusionOk="0">
                <a:moveTo>
                  <a:pt x="1327" y="1"/>
                </a:moveTo>
                <a:cubicBezTo>
                  <a:pt x="652" y="1"/>
                  <a:pt x="1" y="522"/>
                  <a:pt x="1" y="1309"/>
                </a:cubicBezTo>
                <a:cubicBezTo>
                  <a:pt x="1" y="2020"/>
                  <a:pt x="582" y="2601"/>
                  <a:pt x="1314" y="2601"/>
                </a:cubicBezTo>
                <a:cubicBezTo>
                  <a:pt x="2477" y="2601"/>
                  <a:pt x="3058" y="1202"/>
                  <a:pt x="2240" y="383"/>
                </a:cubicBezTo>
                <a:cubicBezTo>
                  <a:pt x="1976" y="119"/>
                  <a:pt x="1649" y="1"/>
                  <a:pt x="1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7" name="Google Shape;1607;p15"/>
          <p:cNvSpPr/>
          <p:nvPr/>
        </p:nvSpPr>
        <p:spPr>
          <a:xfrm rot="5400000">
            <a:off x="9038446" y="4990098"/>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8" name="Google Shape;1608;p15"/>
          <p:cNvSpPr/>
          <p:nvPr/>
        </p:nvSpPr>
        <p:spPr>
          <a:xfrm rot="5400000">
            <a:off x="9034671" y="4919495"/>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9" name="Google Shape;1609;p15"/>
          <p:cNvSpPr/>
          <p:nvPr/>
        </p:nvSpPr>
        <p:spPr>
          <a:xfrm rot="5400000">
            <a:off x="9034480" y="4844925"/>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0" name="Google Shape;1610;p15"/>
          <p:cNvSpPr/>
          <p:nvPr/>
        </p:nvSpPr>
        <p:spPr>
          <a:xfrm rot="-5400000">
            <a:off x="56417" y="4985518"/>
            <a:ext cx="53097" cy="45164"/>
          </a:xfrm>
          <a:custGeom>
            <a:avLst/>
            <a:gdLst/>
            <a:ahLst/>
            <a:cxnLst/>
            <a:rect l="l" t="t" r="r" b="b"/>
            <a:pathLst>
              <a:path w="3059" h="2602" extrusionOk="0">
                <a:moveTo>
                  <a:pt x="1318" y="1"/>
                </a:moveTo>
                <a:cubicBezTo>
                  <a:pt x="643" y="1"/>
                  <a:pt x="1" y="522"/>
                  <a:pt x="1" y="1309"/>
                </a:cubicBezTo>
                <a:cubicBezTo>
                  <a:pt x="1" y="2020"/>
                  <a:pt x="582" y="2601"/>
                  <a:pt x="1314" y="2601"/>
                </a:cubicBezTo>
                <a:cubicBezTo>
                  <a:pt x="2477" y="2601"/>
                  <a:pt x="3059" y="1202"/>
                  <a:pt x="2240" y="383"/>
                </a:cubicBezTo>
                <a:cubicBezTo>
                  <a:pt x="1969" y="119"/>
                  <a:pt x="1640" y="1"/>
                  <a:pt x="13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1" name="Google Shape;1611;p15"/>
          <p:cNvSpPr/>
          <p:nvPr/>
        </p:nvSpPr>
        <p:spPr>
          <a:xfrm rot="-5400000">
            <a:off x="56417" y="5060278"/>
            <a:ext cx="53097" cy="45164"/>
          </a:xfrm>
          <a:custGeom>
            <a:avLst/>
            <a:gdLst/>
            <a:ahLst/>
            <a:cxnLst/>
            <a:rect l="l" t="t" r="r" b="b"/>
            <a:pathLst>
              <a:path w="3059" h="2602" extrusionOk="0">
                <a:moveTo>
                  <a:pt x="1333" y="1"/>
                </a:moveTo>
                <a:cubicBezTo>
                  <a:pt x="664" y="1"/>
                  <a:pt x="22" y="522"/>
                  <a:pt x="22" y="1309"/>
                </a:cubicBezTo>
                <a:cubicBezTo>
                  <a:pt x="1" y="2020"/>
                  <a:pt x="604" y="2601"/>
                  <a:pt x="1314" y="2601"/>
                </a:cubicBezTo>
                <a:cubicBezTo>
                  <a:pt x="2477" y="2601"/>
                  <a:pt x="3059" y="1202"/>
                  <a:pt x="2240" y="383"/>
                </a:cubicBezTo>
                <a:cubicBezTo>
                  <a:pt x="1976" y="119"/>
                  <a:pt x="1652"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2" name="Google Shape;1612;p15"/>
          <p:cNvSpPr/>
          <p:nvPr/>
        </p:nvSpPr>
        <p:spPr>
          <a:xfrm rot="5400000">
            <a:off x="9038446" y="5064859"/>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3" name="Google Shape;1613;p15"/>
          <p:cNvSpPr/>
          <p:nvPr/>
        </p:nvSpPr>
        <p:spPr>
          <a:xfrm rot="-5400000">
            <a:off x="56417" y="4761618"/>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9"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4" name="Google Shape;1614;p15"/>
          <p:cNvSpPr/>
          <p:nvPr/>
        </p:nvSpPr>
        <p:spPr>
          <a:xfrm rot="-5400000">
            <a:off x="60297" y="4840258"/>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5" name="Google Shape;1615;p15"/>
          <p:cNvSpPr/>
          <p:nvPr/>
        </p:nvSpPr>
        <p:spPr>
          <a:xfrm rot="-5400000">
            <a:off x="60297" y="4914636"/>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6" name="Google Shape;1616;p15"/>
          <p:cNvSpPr/>
          <p:nvPr/>
        </p:nvSpPr>
        <p:spPr>
          <a:xfrm rot="-5400000">
            <a:off x="60297" y="431769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7" name="Google Shape;1617;p15"/>
          <p:cNvSpPr/>
          <p:nvPr/>
        </p:nvSpPr>
        <p:spPr>
          <a:xfrm rot="-5400000">
            <a:off x="56417" y="4388578"/>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9"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8" name="Google Shape;1618;p15"/>
          <p:cNvSpPr/>
          <p:nvPr/>
        </p:nvSpPr>
        <p:spPr>
          <a:xfrm rot="-5400000">
            <a:off x="56417" y="4463339"/>
            <a:ext cx="53097" cy="45164"/>
          </a:xfrm>
          <a:custGeom>
            <a:avLst/>
            <a:gdLst/>
            <a:ahLst/>
            <a:cxnLst/>
            <a:rect l="l" t="t" r="r" b="b"/>
            <a:pathLst>
              <a:path w="3059" h="2602" extrusionOk="0">
                <a:moveTo>
                  <a:pt x="1328" y="1"/>
                </a:moveTo>
                <a:cubicBezTo>
                  <a:pt x="653" y="1"/>
                  <a:pt x="1" y="522"/>
                  <a:pt x="1" y="1309"/>
                </a:cubicBezTo>
                <a:cubicBezTo>
                  <a:pt x="1" y="2020"/>
                  <a:pt x="582" y="2601"/>
                  <a:pt x="1315" y="2601"/>
                </a:cubicBezTo>
                <a:cubicBezTo>
                  <a:pt x="2477" y="2601"/>
                  <a:pt x="3059" y="1202"/>
                  <a:pt x="2241" y="383"/>
                </a:cubicBezTo>
                <a:cubicBezTo>
                  <a:pt x="1976" y="119"/>
                  <a:pt x="1649" y="1"/>
                  <a:pt x="13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9" name="Google Shape;1619;p15"/>
          <p:cNvSpPr/>
          <p:nvPr/>
        </p:nvSpPr>
        <p:spPr>
          <a:xfrm rot="-5400000">
            <a:off x="56417" y="4089918"/>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0" name="Google Shape;1620;p15"/>
          <p:cNvSpPr/>
          <p:nvPr/>
        </p:nvSpPr>
        <p:spPr>
          <a:xfrm rot="-5400000">
            <a:off x="56417" y="4164678"/>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9"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1" name="Google Shape;1621;p15"/>
          <p:cNvSpPr/>
          <p:nvPr/>
        </p:nvSpPr>
        <p:spPr>
          <a:xfrm rot="-5400000">
            <a:off x="56426" y="3866391"/>
            <a:ext cx="53079" cy="45164"/>
          </a:xfrm>
          <a:custGeom>
            <a:avLst/>
            <a:gdLst/>
            <a:ahLst/>
            <a:cxnLst/>
            <a:rect l="l" t="t" r="r" b="b"/>
            <a:pathLst>
              <a:path w="3058" h="2602" extrusionOk="0">
                <a:moveTo>
                  <a:pt x="1327" y="1"/>
                </a:moveTo>
                <a:cubicBezTo>
                  <a:pt x="652" y="1"/>
                  <a:pt x="0" y="522"/>
                  <a:pt x="0" y="1309"/>
                </a:cubicBezTo>
                <a:cubicBezTo>
                  <a:pt x="0" y="2020"/>
                  <a:pt x="582" y="2601"/>
                  <a:pt x="1314" y="2601"/>
                </a:cubicBezTo>
                <a:cubicBezTo>
                  <a:pt x="2477" y="2601"/>
                  <a:pt x="3058" y="1202"/>
                  <a:pt x="2240" y="383"/>
                </a:cubicBezTo>
                <a:cubicBezTo>
                  <a:pt x="1976" y="119"/>
                  <a:pt x="1649" y="1"/>
                  <a:pt x="1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2" name="Google Shape;1622;p15"/>
          <p:cNvSpPr/>
          <p:nvPr/>
        </p:nvSpPr>
        <p:spPr>
          <a:xfrm rot="-5400000">
            <a:off x="60297" y="3944658"/>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3" name="Google Shape;1623;p15"/>
          <p:cNvSpPr/>
          <p:nvPr/>
        </p:nvSpPr>
        <p:spPr>
          <a:xfrm rot="-5400000">
            <a:off x="60297" y="4019418"/>
            <a:ext cx="45251" cy="45251"/>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4" name="Google Shape;1624;p15"/>
          <p:cNvSpPr/>
          <p:nvPr/>
        </p:nvSpPr>
        <p:spPr>
          <a:xfrm rot="-5400000">
            <a:off x="60305" y="3646370"/>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5" name="Google Shape;1625;p15"/>
          <p:cNvSpPr/>
          <p:nvPr/>
        </p:nvSpPr>
        <p:spPr>
          <a:xfrm rot="-5400000">
            <a:off x="60115" y="3720940"/>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6" name="Google Shape;1626;p15"/>
          <p:cNvSpPr/>
          <p:nvPr/>
        </p:nvSpPr>
        <p:spPr>
          <a:xfrm rot="-5400000">
            <a:off x="56600" y="3791821"/>
            <a:ext cx="52732" cy="45164"/>
          </a:xfrm>
          <a:custGeom>
            <a:avLst/>
            <a:gdLst/>
            <a:ahLst/>
            <a:cxnLst/>
            <a:rect l="l" t="t" r="r" b="b"/>
            <a:pathLst>
              <a:path w="3038" h="2602" extrusionOk="0">
                <a:moveTo>
                  <a:pt x="1312" y="1"/>
                </a:moveTo>
                <a:cubicBezTo>
                  <a:pt x="643" y="1"/>
                  <a:pt x="1" y="522"/>
                  <a:pt x="1" y="1309"/>
                </a:cubicBezTo>
                <a:cubicBezTo>
                  <a:pt x="1" y="2020"/>
                  <a:pt x="582" y="2601"/>
                  <a:pt x="1293" y="2601"/>
                </a:cubicBezTo>
                <a:cubicBezTo>
                  <a:pt x="2456" y="2601"/>
                  <a:pt x="3037" y="1202"/>
                  <a:pt x="2219" y="383"/>
                </a:cubicBezTo>
                <a:cubicBezTo>
                  <a:pt x="1955" y="119"/>
                  <a:pt x="1630" y="1"/>
                  <a:pt x="1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7" name="Google Shape;1627;p15"/>
          <p:cNvSpPr/>
          <p:nvPr/>
        </p:nvSpPr>
        <p:spPr>
          <a:xfrm rot="5400000">
            <a:off x="8960334" y="3274041"/>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8" name="Google Shape;1628;p15"/>
          <p:cNvSpPr/>
          <p:nvPr/>
        </p:nvSpPr>
        <p:spPr>
          <a:xfrm rot="5400000">
            <a:off x="8733809" y="3348801"/>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9" name="Google Shape;1629;p15"/>
          <p:cNvSpPr/>
          <p:nvPr/>
        </p:nvSpPr>
        <p:spPr>
          <a:xfrm rot="5400000">
            <a:off x="8956255" y="3419483"/>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0" name="Google Shape;1630;p15"/>
          <p:cNvSpPr/>
          <p:nvPr/>
        </p:nvSpPr>
        <p:spPr>
          <a:xfrm rot="5400000">
            <a:off x="8960334" y="3497941"/>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1" name="Google Shape;1631;p15"/>
          <p:cNvSpPr/>
          <p:nvPr/>
        </p:nvSpPr>
        <p:spPr>
          <a:xfrm rot="5400000">
            <a:off x="8960334" y="3572701"/>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2" name="Google Shape;1632;p15"/>
          <p:cNvSpPr/>
          <p:nvPr/>
        </p:nvSpPr>
        <p:spPr>
          <a:xfrm rot="5400000">
            <a:off x="8956255" y="3717762"/>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3" name="Google Shape;1633;p15"/>
          <p:cNvSpPr/>
          <p:nvPr/>
        </p:nvSpPr>
        <p:spPr>
          <a:xfrm rot="5400000">
            <a:off x="8960334" y="3796601"/>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4" name="Google Shape;1634;p15"/>
          <p:cNvSpPr/>
          <p:nvPr/>
        </p:nvSpPr>
        <p:spPr>
          <a:xfrm rot="5400000">
            <a:off x="8960334" y="3870980"/>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5" name="Google Shape;1635;p15"/>
          <p:cNvSpPr/>
          <p:nvPr/>
        </p:nvSpPr>
        <p:spPr>
          <a:xfrm rot="5400000">
            <a:off x="8960334" y="3945741"/>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6" name="Google Shape;1636;p15"/>
          <p:cNvSpPr/>
          <p:nvPr/>
        </p:nvSpPr>
        <p:spPr>
          <a:xfrm rot="5400000">
            <a:off x="8956255" y="4016422"/>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37" y="582"/>
                  <a:pt x="2456"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7" name="Google Shape;1637;p15"/>
          <p:cNvSpPr/>
          <p:nvPr/>
        </p:nvSpPr>
        <p:spPr>
          <a:xfrm rot="5400000">
            <a:off x="8960334" y="4094880"/>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8" name="Google Shape;1638;p15"/>
          <p:cNvSpPr/>
          <p:nvPr/>
        </p:nvSpPr>
        <p:spPr>
          <a:xfrm rot="5400000">
            <a:off x="8960143" y="4169450"/>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9" name="Google Shape;1639;p15"/>
          <p:cNvSpPr/>
          <p:nvPr/>
        </p:nvSpPr>
        <p:spPr>
          <a:xfrm rot="5400000">
            <a:off x="8960326" y="4244028"/>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0" name="Google Shape;1640;p15"/>
          <p:cNvSpPr/>
          <p:nvPr/>
        </p:nvSpPr>
        <p:spPr>
          <a:xfrm rot="5400000">
            <a:off x="8960143" y="4393350"/>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1" name="Google Shape;1641;p15"/>
          <p:cNvSpPr/>
          <p:nvPr/>
        </p:nvSpPr>
        <p:spPr>
          <a:xfrm rot="5400000">
            <a:off x="8960326" y="4467928"/>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2" name="Google Shape;1642;p15"/>
          <p:cNvSpPr/>
          <p:nvPr/>
        </p:nvSpPr>
        <p:spPr>
          <a:xfrm rot="5400000">
            <a:off x="8960334" y="4542680"/>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3" name="Google Shape;1643;p15"/>
          <p:cNvSpPr/>
          <p:nvPr/>
        </p:nvSpPr>
        <p:spPr>
          <a:xfrm rot="5400000">
            <a:off x="8956437" y="4613179"/>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4" name="Google Shape;1644;p15"/>
          <p:cNvSpPr/>
          <p:nvPr/>
        </p:nvSpPr>
        <p:spPr>
          <a:xfrm rot="5400000">
            <a:off x="8960326" y="4691828"/>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5" name="Google Shape;1645;p15"/>
          <p:cNvSpPr/>
          <p:nvPr/>
        </p:nvSpPr>
        <p:spPr>
          <a:xfrm rot="5400000">
            <a:off x="8960143" y="476638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6" name="Google Shape;1646;p15"/>
          <p:cNvSpPr/>
          <p:nvPr/>
        </p:nvSpPr>
        <p:spPr>
          <a:xfrm rot="5400000">
            <a:off x="8956437" y="4837079"/>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7" name="Google Shape;1647;p15"/>
          <p:cNvSpPr/>
          <p:nvPr/>
        </p:nvSpPr>
        <p:spPr>
          <a:xfrm rot="5400000">
            <a:off x="8956255" y="4911658"/>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8" name="Google Shape;1648;p15"/>
          <p:cNvSpPr/>
          <p:nvPr/>
        </p:nvSpPr>
        <p:spPr>
          <a:xfrm rot="5400000">
            <a:off x="8960326" y="5064868"/>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9" name="Google Shape;1649;p15"/>
          <p:cNvSpPr/>
          <p:nvPr/>
        </p:nvSpPr>
        <p:spPr>
          <a:xfrm rot="-5400000">
            <a:off x="134642" y="5067560"/>
            <a:ext cx="53097" cy="45529"/>
          </a:xfrm>
          <a:custGeom>
            <a:avLst/>
            <a:gdLst/>
            <a:ahLst/>
            <a:cxnLst/>
            <a:rect l="l" t="t" r="r" b="b"/>
            <a:pathLst>
              <a:path w="3059" h="2623" extrusionOk="0">
                <a:moveTo>
                  <a:pt x="1744" y="0"/>
                </a:moveTo>
                <a:cubicBezTo>
                  <a:pt x="582" y="0"/>
                  <a:pt x="0" y="1422"/>
                  <a:pt x="818" y="2240"/>
                </a:cubicBezTo>
                <a:cubicBezTo>
                  <a:pt x="1083" y="2504"/>
                  <a:pt x="1410" y="2622"/>
                  <a:pt x="1731" y="2622"/>
                </a:cubicBezTo>
                <a:cubicBezTo>
                  <a:pt x="2406" y="2622"/>
                  <a:pt x="3058" y="2101"/>
                  <a:pt x="3058" y="1314"/>
                </a:cubicBezTo>
                <a:cubicBezTo>
                  <a:pt x="3058" y="582"/>
                  <a:pt x="2455" y="0"/>
                  <a:pt x="1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0" name="Google Shape;1650;p15"/>
          <p:cNvSpPr/>
          <p:nvPr/>
        </p:nvSpPr>
        <p:spPr>
          <a:xfrm rot="-5400000">
            <a:off x="138418" y="491464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1" name="Google Shape;1651;p15"/>
          <p:cNvSpPr/>
          <p:nvPr/>
        </p:nvSpPr>
        <p:spPr>
          <a:xfrm rot="-5400000">
            <a:off x="138418" y="4840266"/>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2" name="Google Shape;1652;p15"/>
          <p:cNvSpPr/>
          <p:nvPr/>
        </p:nvSpPr>
        <p:spPr>
          <a:xfrm rot="-5400000">
            <a:off x="134642" y="4769281"/>
            <a:ext cx="53097" cy="45529"/>
          </a:xfrm>
          <a:custGeom>
            <a:avLst/>
            <a:gdLst/>
            <a:ahLst/>
            <a:cxnLst/>
            <a:rect l="l" t="t" r="r" b="b"/>
            <a:pathLst>
              <a:path w="3059" h="2623" extrusionOk="0">
                <a:moveTo>
                  <a:pt x="1745" y="0"/>
                </a:moveTo>
                <a:cubicBezTo>
                  <a:pt x="582" y="0"/>
                  <a:pt x="0" y="1422"/>
                  <a:pt x="840" y="2240"/>
                </a:cubicBezTo>
                <a:cubicBezTo>
                  <a:pt x="1104" y="2504"/>
                  <a:pt x="1429" y="2622"/>
                  <a:pt x="1748" y="2622"/>
                </a:cubicBezTo>
                <a:cubicBezTo>
                  <a:pt x="2416" y="2622"/>
                  <a:pt x="3058" y="2101"/>
                  <a:pt x="3058" y="1314"/>
                </a:cubicBezTo>
                <a:cubicBezTo>
                  <a:pt x="3058" y="582"/>
                  <a:pt x="2477"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3" name="Google Shape;1653;p15"/>
          <p:cNvSpPr/>
          <p:nvPr/>
        </p:nvSpPr>
        <p:spPr>
          <a:xfrm rot="-5400000">
            <a:off x="594219" y="4694711"/>
            <a:ext cx="53097" cy="45147"/>
          </a:xfrm>
          <a:custGeom>
            <a:avLst/>
            <a:gdLst/>
            <a:ahLst/>
            <a:cxnLst/>
            <a:rect l="l" t="t" r="r" b="b"/>
            <a:pathLst>
              <a:path w="3059" h="2601" extrusionOk="0">
                <a:moveTo>
                  <a:pt x="1745" y="0"/>
                </a:moveTo>
                <a:cubicBezTo>
                  <a:pt x="582" y="0"/>
                  <a:pt x="0" y="1400"/>
                  <a:pt x="819" y="2218"/>
                </a:cubicBezTo>
                <a:cubicBezTo>
                  <a:pt x="1083" y="2483"/>
                  <a:pt x="1410" y="2601"/>
                  <a:pt x="1731" y="2601"/>
                </a:cubicBezTo>
                <a:cubicBezTo>
                  <a:pt x="2406" y="2601"/>
                  <a:pt x="3058" y="2080"/>
                  <a:pt x="3058" y="1292"/>
                </a:cubicBezTo>
                <a:cubicBezTo>
                  <a:pt x="3058" y="582"/>
                  <a:pt x="2477"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4" name="Google Shape;1654;p15"/>
          <p:cNvSpPr/>
          <p:nvPr/>
        </p:nvSpPr>
        <p:spPr>
          <a:xfrm rot="-5400000">
            <a:off x="421010" y="4616366"/>
            <a:ext cx="45251" cy="45234"/>
          </a:xfrm>
          <a:custGeom>
            <a:avLst/>
            <a:gdLst/>
            <a:ahLst/>
            <a:cxnLst/>
            <a:rect l="l" t="t" r="r" b="b"/>
            <a:pathLst>
              <a:path w="2607" h="2606" extrusionOk="0">
                <a:moveTo>
                  <a:pt x="1314" y="0"/>
                </a:moveTo>
                <a:cubicBezTo>
                  <a:pt x="582" y="0"/>
                  <a:pt x="1" y="582"/>
                  <a:pt x="1" y="1292"/>
                </a:cubicBezTo>
                <a:cubicBezTo>
                  <a:pt x="1" y="2024"/>
                  <a:pt x="582" y="2606"/>
                  <a:pt x="1314" y="2606"/>
                </a:cubicBezTo>
                <a:cubicBezTo>
                  <a:pt x="2025" y="2606"/>
                  <a:pt x="2606" y="2024"/>
                  <a:pt x="2606" y="1292"/>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5" name="Google Shape;1655;p15"/>
          <p:cNvSpPr/>
          <p:nvPr/>
        </p:nvSpPr>
        <p:spPr>
          <a:xfrm rot="-5400000">
            <a:off x="138418" y="4541606"/>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6" name="Google Shape;1656;p15"/>
          <p:cNvSpPr/>
          <p:nvPr/>
        </p:nvSpPr>
        <p:spPr>
          <a:xfrm rot="-5400000">
            <a:off x="134703" y="4470681"/>
            <a:ext cx="52975" cy="45529"/>
          </a:xfrm>
          <a:custGeom>
            <a:avLst/>
            <a:gdLst/>
            <a:ahLst/>
            <a:cxnLst/>
            <a:rect l="l" t="t" r="r" b="b"/>
            <a:pathLst>
              <a:path w="3052" h="2623" extrusionOk="0">
                <a:moveTo>
                  <a:pt x="1745" y="0"/>
                </a:moveTo>
                <a:cubicBezTo>
                  <a:pt x="582" y="0"/>
                  <a:pt x="0" y="1422"/>
                  <a:pt x="819" y="2240"/>
                </a:cubicBezTo>
                <a:cubicBezTo>
                  <a:pt x="1083" y="2504"/>
                  <a:pt x="1410" y="2622"/>
                  <a:pt x="1731" y="2622"/>
                </a:cubicBezTo>
                <a:cubicBezTo>
                  <a:pt x="2404" y="2622"/>
                  <a:pt x="3051" y="2101"/>
                  <a:pt x="3037"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7" name="Google Shape;1657;p15"/>
          <p:cNvSpPr/>
          <p:nvPr/>
        </p:nvSpPr>
        <p:spPr>
          <a:xfrm rot="-5400000">
            <a:off x="134642" y="4396242"/>
            <a:ext cx="53097" cy="45529"/>
          </a:xfrm>
          <a:custGeom>
            <a:avLst/>
            <a:gdLst/>
            <a:ahLst/>
            <a:cxnLst/>
            <a:rect l="l" t="t" r="r" b="b"/>
            <a:pathLst>
              <a:path w="3059" h="2623" extrusionOk="0">
                <a:moveTo>
                  <a:pt x="1745" y="0"/>
                </a:moveTo>
                <a:cubicBezTo>
                  <a:pt x="582" y="0"/>
                  <a:pt x="1" y="1422"/>
                  <a:pt x="840" y="2240"/>
                </a:cubicBezTo>
                <a:cubicBezTo>
                  <a:pt x="1105" y="2504"/>
                  <a:pt x="1429" y="2622"/>
                  <a:pt x="1748" y="2622"/>
                </a:cubicBezTo>
                <a:cubicBezTo>
                  <a:pt x="2416" y="2622"/>
                  <a:pt x="3058" y="2101"/>
                  <a:pt x="3058" y="1314"/>
                </a:cubicBezTo>
                <a:cubicBezTo>
                  <a:pt x="3058"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8" name="Google Shape;1658;p15"/>
          <p:cNvSpPr/>
          <p:nvPr/>
        </p:nvSpPr>
        <p:spPr>
          <a:xfrm rot="-5400000">
            <a:off x="138418" y="4317706"/>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9" name="Google Shape;1659;p15"/>
          <p:cNvSpPr/>
          <p:nvPr/>
        </p:nvSpPr>
        <p:spPr>
          <a:xfrm rot="-5400000">
            <a:off x="138418" y="4243327"/>
            <a:ext cx="45251" cy="45234"/>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0" name="Google Shape;1660;p15"/>
          <p:cNvSpPr/>
          <p:nvPr/>
        </p:nvSpPr>
        <p:spPr>
          <a:xfrm rot="-5400000">
            <a:off x="134642" y="4172342"/>
            <a:ext cx="53097" cy="45529"/>
          </a:xfrm>
          <a:custGeom>
            <a:avLst/>
            <a:gdLst/>
            <a:ahLst/>
            <a:cxnLst/>
            <a:rect l="l" t="t" r="r" b="b"/>
            <a:pathLst>
              <a:path w="3059" h="2623" extrusionOk="0">
                <a:moveTo>
                  <a:pt x="1745" y="0"/>
                </a:moveTo>
                <a:cubicBezTo>
                  <a:pt x="582" y="0"/>
                  <a:pt x="1" y="1422"/>
                  <a:pt x="840" y="2240"/>
                </a:cubicBezTo>
                <a:cubicBezTo>
                  <a:pt x="1105" y="2504"/>
                  <a:pt x="1429" y="2622"/>
                  <a:pt x="1748" y="2622"/>
                </a:cubicBezTo>
                <a:cubicBezTo>
                  <a:pt x="2416" y="2622"/>
                  <a:pt x="3058" y="2101"/>
                  <a:pt x="3058" y="1314"/>
                </a:cubicBezTo>
                <a:cubicBezTo>
                  <a:pt x="3058"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1" name="Google Shape;1661;p15"/>
          <p:cNvSpPr/>
          <p:nvPr/>
        </p:nvSpPr>
        <p:spPr>
          <a:xfrm rot="-5400000">
            <a:off x="134642" y="4097581"/>
            <a:ext cx="53097" cy="45529"/>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2" name="Google Shape;1662;p15"/>
          <p:cNvSpPr/>
          <p:nvPr/>
        </p:nvSpPr>
        <p:spPr>
          <a:xfrm rot="-5400000">
            <a:off x="138418" y="3944666"/>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3" name="Google Shape;1663;p15"/>
          <p:cNvSpPr/>
          <p:nvPr/>
        </p:nvSpPr>
        <p:spPr>
          <a:xfrm rot="-5400000">
            <a:off x="134833" y="3873872"/>
            <a:ext cx="52715" cy="45529"/>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4" name="Google Shape;1664;p15"/>
          <p:cNvSpPr/>
          <p:nvPr/>
        </p:nvSpPr>
        <p:spPr>
          <a:xfrm rot="-5400000">
            <a:off x="138235" y="3720948"/>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5" name="Google Shape;1665;p15"/>
          <p:cNvSpPr/>
          <p:nvPr/>
        </p:nvSpPr>
        <p:spPr>
          <a:xfrm rot="-5400000">
            <a:off x="138426" y="3646379"/>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6" name="Google Shape;1666;p15"/>
          <p:cNvSpPr/>
          <p:nvPr/>
        </p:nvSpPr>
        <p:spPr>
          <a:xfrm rot="-5400000">
            <a:off x="134642" y="3575402"/>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7" name="Google Shape;1667;p15"/>
          <p:cNvSpPr/>
          <p:nvPr/>
        </p:nvSpPr>
        <p:spPr>
          <a:xfrm rot="-5400000">
            <a:off x="134642" y="3500642"/>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8" name="Google Shape;1668;p15"/>
          <p:cNvSpPr/>
          <p:nvPr/>
        </p:nvSpPr>
        <p:spPr>
          <a:xfrm rot="5400000">
            <a:off x="8880105" y="3427155"/>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9" name="Google Shape;1669;p15"/>
          <p:cNvSpPr/>
          <p:nvPr/>
        </p:nvSpPr>
        <p:spPr>
          <a:xfrm rot="5400000">
            <a:off x="8514392" y="3348793"/>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0" name="Google Shape;1670;p15"/>
          <p:cNvSpPr/>
          <p:nvPr/>
        </p:nvSpPr>
        <p:spPr>
          <a:xfrm rot="5400000">
            <a:off x="8884079" y="3274041"/>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1" name="Google Shape;1671;p15"/>
          <p:cNvSpPr/>
          <p:nvPr/>
        </p:nvSpPr>
        <p:spPr>
          <a:xfrm rot="5400000">
            <a:off x="8626344" y="3647271"/>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2" name="Google Shape;1672;p15"/>
          <p:cNvSpPr/>
          <p:nvPr/>
        </p:nvSpPr>
        <p:spPr>
          <a:xfrm rot="5400000">
            <a:off x="8884079" y="3572701"/>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3" name="Google Shape;1673;p15"/>
          <p:cNvSpPr/>
          <p:nvPr/>
        </p:nvSpPr>
        <p:spPr>
          <a:xfrm rot="5400000">
            <a:off x="8884079" y="3870980"/>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4" name="Google Shape;1674;p15"/>
          <p:cNvSpPr/>
          <p:nvPr/>
        </p:nvSpPr>
        <p:spPr>
          <a:xfrm rot="5400000">
            <a:off x="8724462" y="3796593"/>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5" name="Google Shape;1675;p15"/>
          <p:cNvSpPr/>
          <p:nvPr/>
        </p:nvSpPr>
        <p:spPr>
          <a:xfrm rot="5400000">
            <a:off x="8880287" y="3725998"/>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6" name="Google Shape;1676;p15"/>
          <p:cNvSpPr/>
          <p:nvPr/>
        </p:nvSpPr>
        <p:spPr>
          <a:xfrm rot="5400000">
            <a:off x="8884079" y="4094880"/>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7" name="Google Shape;1677;p15"/>
          <p:cNvSpPr/>
          <p:nvPr/>
        </p:nvSpPr>
        <p:spPr>
          <a:xfrm rot="5400000">
            <a:off x="8880105" y="4024094"/>
            <a:ext cx="53097" cy="45147"/>
          </a:xfrm>
          <a:custGeom>
            <a:avLst/>
            <a:gdLst/>
            <a:ahLst/>
            <a:cxnLst/>
            <a:rect l="l" t="t" r="r" b="b"/>
            <a:pathLst>
              <a:path w="3059" h="2601" extrusionOk="0">
                <a:moveTo>
                  <a:pt x="1327" y="0"/>
                </a:moveTo>
                <a:cubicBezTo>
                  <a:pt x="652" y="0"/>
                  <a:pt x="1" y="521"/>
                  <a:pt x="1" y="1309"/>
                </a:cubicBezTo>
                <a:cubicBezTo>
                  <a:pt x="1" y="2019"/>
                  <a:pt x="582" y="2601"/>
                  <a:pt x="1314" y="2601"/>
                </a:cubicBezTo>
                <a:cubicBezTo>
                  <a:pt x="2477" y="2601"/>
                  <a:pt x="3058" y="1201"/>
                  <a:pt x="2240" y="383"/>
                </a:cubicBezTo>
                <a:cubicBezTo>
                  <a:pt x="1976" y="119"/>
                  <a:pt x="1649" y="0"/>
                  <a:pt x="1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8" name="Google Shape;1678;p15"/>
          <p:cNvSpPr/>
          <p:nvPr/>
        </p:nvSpPr>
        <p:spPr>
          <a:xfrm rot="5400000">
            <a:off x="8761851" y="3945732"/>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9" name="Google Shape;1679;p15"/>
          <p:cNvSpPr/>
          <p:nvPr/>
        </p:nvSpPr>
        <p:spPr>
          <a:xfrm rot="5400000">
            <a:off x="8880295" y="4322564"/>
            <a:ext cx="52715" cy="45147"/>
          </a:xfrm>
          <a:custGeom>
            <a:avLst/>
            <a:gdLst/>
            <a:ahLst/>
            <a:cxnLst/>
            <a:rect l="l" t="t" r="r" b="b"/>
            <a:pathLst>
              <a:path w="3037" h="2601" extrusionOk="0">
                <a:moveTo>
                  <a:pt x="1311" y="0"/>
                </a:moveTo>
                <a:cubicBezTo>
                  <a:pt x="642" y="0"/>
                  <a:pt x="0" y="521"/>
                  <a:pt x="0" y="1309"/>
                </a:cubicBezTo>
                <a:cubicBezTo>
                  <a:pt x="0" y="2019"/>
                  <a:pt x="582" y="2601"/>
                  <a:pt x="1292" y="2601"/>
                </a:cubicBezTo>
                <a:cubicBezTo>
                  <a:pt x="2455" y="2601"/>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0" name="Google Shape;1680;p15"/>
          <p:cNvSpPr/>
          <p:nvPr/>
        </p:nvSpPr>
        <p:spPr>
          <a:xfrm rot="5400000">
            <a:off x="8705767" y="4244028"/>
            <a:ext cx="45251" cy="45234"/>
          </a:xfrm>
          <a:custGeom>
            <a:avLst/>
            <a:gdLst/>
            <a:ahLst/>
            <a:cxnLst/>
            <a:rect l="l" t="t" r="r" b="b"/>
            <a:pathLst>
              <a:path w="2607" h="2606" extrusionOk="0">
                <a:moveTo>
                  <a:pt x="1314" y="0"/>
                </a:moveTo>
                <a:cubicBezTo>
                  <a:pt x="582" y="0"/>
                  <a:pt x="0" y="582"/>
                  <a:pt x="0" y="1292"/>
                </a:cubicBezTo>
                <a:cubicBezTo>
                  <a:pt x="0" y="2024"/>
                  <a:pt x="582" y="2606"/>
                  <a:pt x="1314" y="2606"/>
                </a:cubicBezTo>
                <a:cubicBezTo>
                  <a:pt x="2025" y="2606"/>
                  <a:pt x="2606" y="2024"/>
                  <a:pt x="2606" y="1292"/>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1" name="Google Shape;1681;p15"/>
          <p:cNvSpPr/>
          <p:nvPr/>
        </p:nvSpPr>
        <p:spPr>
          <a:xfrm rot="5400000">
            <a:off x="8813240" y="4169450"/>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2" name="Google Shape;1682;p15"/>
          <p:cNvSpPr/>
          <p:nvPr/>
        </p:nvSpPr>
        <p:spPr>
          <a:xfrm rot="5400000">
            <a:off x="8884079" y="4542680"/>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3" name="Google Shape;1683;p15"/>
          <p:cNvSpPr/>
          <p:nvPr/>
        </p:nvSpPr>
        <p:spPr>
          <a:xfrm rot="5400000">
            <a:off x="8884071" y="4467928"/>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4" name="Google Shape;1684;p15"/>
          <p:cNvSpPr/>
          <p:nvPr/>
        </p:nvSpPr>
        <p:spPr>
          <a:xfrm rot="5400000">
            <a:off x="8818474" y="4393341"/>
            <a:ext cx="45616" cy="45251"/>
          </a:xfrm>
          <a:custGeom>
            <a:avLst/>
            <a:gdLst/>
            <a:ahLst/>
            <a:cxnLst/>
            <a:rect l="l" t="t" r="r" b="b"/>
            <a:pathLst>
              <a:path w="2628" h="2607" extrusionOk="0">
                <a:moveTo>
                  <a:pt x="1314" y="1"/>
                </a:moveTo>
                <a:cubicBezTo>
                  <a:pt x="604" y="1"/>
                  <a:pt x="1" y="582"/>
                  <a:pt x="1" y="1293"/>
                </a:cubicBezTo>
                <a:cubicBezTo>
                  <a:pt x="1" y="2025"/>
                  <a:pt x="604" y="2606"/>
                  <a:pt x="1314" y="2606"/>
                </a:cubicBezTo>
                <a:cubicBezTo>
                  <a:pt x="2025" y="2606"/>
                  <a:pt x="2628" y="2025"/>
                  <a:pt x="2628" y="1293"/>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5" name="Google Shape;1685;p15"/>
          <p:cNvSpPr/>
          <p:nvPr/>
        </p:nvSpPr>
        <p:spPr>
          <a:xfrm rot="5400000">
            <a:off x="8724271" y="476638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6" name="Google Shape;1686;p15"/>
          <p:cNvSpPr/>
          <p:nvPr/>
        </p:nvSpPr>
        <p:spPr>
          <a:xfrm rot="5400000">
            <a:off x="8884071" y="4691828"/>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7" name="Google Shape;1687;p15"/>
          <p:cNvSpPr/>
          <p:nvPr/>
        </p:nvSpPr>
        <p:spPr>
          <a:xfrm rot="5400000">
            <a:off x="8884071" y="4990107"/>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8" name="Google Shape;1688;p15"/>
          <p:cNvSpPr/>
          <p:nvPr/>
        </p:nvSpPr>
        <p:spPr>
          <a:xfrm rot="5400000">
            <a:off x="8739555" y="4919313"/>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9" name="Google Shape;1689;p15"/>
          <p:cNvSpPr/>
          <p:nvPr/>
        </p:nvSpPr>
        <p:spPr>
          <a:xfrm rot="5400000">
            <a:off x="8880105" y="4844934"/>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0" name="Google Shape;1690;p15"/>
          <p:cNvSpPr/>
          <p:nvPr/>
        </p:nvSpPr>
        <p:spPr>
          <a:xfrm rot="-5400000">
            <a:off x="309475" y="5060287"/>
            <a:ext cx="53097" cy="45147"/>
          </a:xfrm>
          <a:custGeom>
            <a:avLst/>
            <a:gdLst/>
            <a:ahLst/>
            <a:cxnLst/>
            <a:rect l="l" t="t" r="r" b="b"/>
            <a:pathLst>
              <a:path w="3059" h="2601" extrusionOk="0">
                <a:moveTo>
                  <a:pt x="1333" y="0"/>
                </a:moveTo>
                <a:cubicBezTo>
                  <a:pt x="664" y="0"/>
                  <a:pt x="22" y="521"/>
                  <a:pt x="22" y="1309"/>
                </a:cubicBezTo>
                <a:cubicBezTo>
                  <a:pt x="1" y="2020"/>
                  <a:pt x="604" y="2601"/>
                  <a:pt x="1314" y="2601"/>
                </a:cubicBezTo>
                <a:cubicBezTo>
                  <a:pt x="2477" y="2601"/>
                  <a:pt x="3059" y="1201"/>
                  <a:pt x="2240" y="383"/>
                </a:cubicBezTo>
                <a:cubicBezTo>
                  <a:pt x="1976" y="119"/>
                  <a:pt x="1652" y="0"/>
                  <a:pt x="13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1" name="Google Shape;1691;p15"/>
          <p:cNvSpPr/>
          <p:nvPr/>
        </p:nvSpPr>
        <p:spPr>
          <a:xfrm rot="5400000">
            <a:off x="8664654" y="5064859"/>
            <a:ext cx="45251" cy="45251"/>
          </a:xfrm>
          <a:custGeom>
            <a:avLst/>
            <a:gdLst/>
            <a:ahLst/>
            <a:cxnLst/>
            <a:rect l="l" t="t" r="r" b="b"/>
            <a:pathLst>
              <a:path w="2607" h="2607" extrusionOk="0">
                <a:moveTo>
                  <a:pt x="1293" y="1"/>
                </a:moveTo>
                <a:cubicBezTo>
                  <a:pt x="582" y="1"/>
                  <a:pt x="1" y="582"/>
                  <a:pt x="1" y="1314"/>
                </a:cubicBezTo>
                <a:cubicBezTo>
                  <a:pt x="1" y="2025"/>
                  <a:pt x="582" y="2607"/>
                  <a:pt x="1293" y="2607"/>
                </a:cubicBezTo>
                <a:cubicBezTo>
                  <a:pt x="2025" y="2607"/>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2" name="Google Shape;1692;p15"/>
          <p:cNvSpPr/>
          <p:nvPr/>
        </p:nvSpPr>
        <p:spPr>
          <a:xfrm rot="-5400000">
            <a:off x="210793" y="4761626"/>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3" name="Google Shape;1693;p15"/>
          <p:cNvSpPr/>
          <p:nvPr/>
        </p:nvSpPr>
        <p:spPr>
          <a:xfrm rot="-5400000">
            <a:off x="214672" y="491464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4" name="Google Shape;1694;p15"/>
          <p:cNvSpPr/>
          <p:nvPr/>
        </p:nvSpPr>
        <p:spPr>
          <a:xfrm rot="-5400000">
            <a:off x="214672" y="4541606"/>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5" name="Google Shape;1695;p15"/>
          <p:cNvSpPr/>
          <p:nvPr/>
        </p:nvSpPr>
        <p:spPr>
          <a:xfrm rot="-5400000">
            <a:off x="214672" y="4616366"/>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6" name="Google Shape;1696;p15"/>
          <p:cNvSpPr/>
          <p:nvPr/>
        </p:nvSpPr>
        <p:spPr>
          <a:xfrm rot="-5400000">
            <a:off x="210984" y="4687057"/>
            <a:ext cx="52715" cy="45147"/>
          </a:xfrm>
          <a:custGeom>
            <a:avLst/>
            <a:gdLst/>
            <a:ahLst/>
            <a:cxnLst/>
            <a:rect l="l" t="t" r="r" b="b"/>
            <a:pathLst>
              <a:path w="3037" h="2601" extrusionOk="0">
                <a:moveTo>
                  <a:pt x="1311" y="0"/>
                </a:moveTo>
                <a:cubicBezTo>
                  <a:pt x="643" y="0"/>
                  <a:pt x="1" y="521"/>
                  <a:pt x="1" y="1309"/>
                </a:cubicBezTo>
                <a:cubicBezTo>
                  <a:pt x="1" y="2019"/>
                  <a:pt x="582" y="2601"/>
                  <a:pt x="1293" y="2601"/>
                </a:cubicBezTo>
                <a:cubicBezTo>
                  <a:pt x="2455" y="2601"/>
                  <a:pt x="3037" y="1201"/>
                  <a:pt x="2219" y="383"/>
                </a:cubicBezTo>
                <a:cubicBezTo>
                  <a:pt x="1954"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7" name="Google Shape;1697;p15"/>
          <p:cNvSpPr/>
          <p:nvPr/>
        </p:nvSpPr>
        <p:spPr>
          <a:xfrm rot="-5400000">
            <a:off x="214672" y="4317706"/>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8" name="Google Shape;1698;p15"/>
          <p:cNvSpPr/>
          <p:nvPr/>
        </p:nvSpPr>
        <p:spPr>
          <a:xfrm rot="-5400000">
            <a:off x="210793" y="4463347"/>
            <a:ext cx="53097" cy="45147"/>
          </a:xfrm>
          <a:custGeom>
            <a:avLst/>
            <a:gdLst/>
            <a:ahLst/>
            <a:cxnLst/>
            <a:rect l="l" t="t" r="r" b="b"/>
            <a:pathLst>
              <a:path w="3059" h="2601" extrusionOk="0">
                <a:moveTo>
                  <a:pt x="1328" y="0"/>
                </a:moveTo>
                <a:cubicBezTo>
                  <a:pt x="653" y="0"/>
                  <a:pt x="1" y="521"/>
                  <a:pt x="1" y="1309"/>
                </a:cubicBezTo>
                <a:cubicBezTo>
                  <a:pt x="1" y="2019"/>
                  <a:pt x="582" y="2601"/>
                  <a:pt x="1315" y="2601"/>
                </a:cubicBezTo>
                <a:cubicBezTo>
                  <a:pt x="2477" y="2601"/>
                  <a:pt x="3059" y="1201"/>
                  <a:pt x="2241" y="383"/>
                </a:cubicBezTo>
                <a:cubicBezTo>
                  <a:pt x="1976" y="119"/>
                  <a:pt x="1649" y="0"/>
                  <a:pt x="1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9" name="Google Shape;1699;p15"/>
          <p:cNvSpPr/>
          <p:nvPr/>
        </p:nvSpPr>
        <p:spPr>
          <a:xfrm rot="-5400000">
            <a:off x="210793" y="4089926"/>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0" name="Google Shape;1700;p15"/>
          <p:cNvSpPr/>
          <p:nvPr/>
        </p:nvSpPr>
        <p:spPr>
          <a:xfrm rot="-5400000">
            <a:off x="210793" y="4164687"/>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1" name="Google Shape;1701;p15"/>
          <p:cNvSpPr/>
          <p:nvPr/>
        </p:nvSpPr>
        <p:spPr>
          <a:xfrm rot="-5400000">
            <a:off x="210802" y="3866399"/>
            <a:ext cx="53079" cy="45147"/>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2" name="Google Shape;1702;p15"/>
          <p:cNvSpPr/>
          <p:nvPr/>
        </p:nvSpPr>
        <p:spPr>
          <a:xfrm rot="-5400000">
            <a:off x="214672" y="3944666"/>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3" name="Google Shape;1703;p15"/>
          <p:cNvSpPr/>
          <p:nvPr/>
        </p:nvSpPr>
        <p:spPr>
          <a:xfrm rot="-5400000">
            <a:off x="416149" y="4019427"/>
            <a:ext cx="45251" cy="45234"/>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4" name="Google Shape;1704;p15"/>
          <p:cNvSpPr/>
          <p:nvPr/>
        </p:nvSpPr>
        <p:spPr>
          <a:xfrm rot="-5400000">
            <a:off x="214681" y="3646379"/>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5" name="Google Shape;1705;p15"/>
          <p:cNvSpPr/>
          <p:nvPr/>
        </p:nvSpPr>
        <p:spPr>
          <a:xfrm rot="-5400000">
            <a:off x="214490" y="3720948"/>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6" name="Google Shape;1706;p15"/>
          <p:cNvSpPr/>
          <p:nvPr/>
        </p:nvSpPr>
        <p:spPr>
          <a:xfrm rot="-5400000">
            <a:off x="210793" y="3493351"/>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7" name="Google Shape;1707;p15"/>
          <p:cNvSpPr/>
          <p:nvPr/>
        </p:nvSpPr>
        <p:spPr>
          <a:xfrm rot="5400000">
            <a:off x="9111680" y="3285292"/>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8" name="Google Shape;1708;p15"/>
          <p:cNvSpPr/>
          <p:nvPr/>
        </p:nvSpPr>
        <p:spPr>
          <a:xfrm rot="5400000">
            <a:off x="9111405" y="3360904"/>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9" name="Google Shape;1709;p15"/>
          <p:cNvSpPr/>
          <p:nvPr/>
        </p:nvSpPr>
        <p:spPr>
          <a:xfrm rot="5400000">
            <a:off x="9111405" y="3436817"/>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0" name="Google Shape;1710;p15"/>
          <p:cNvSpPr/>
          <p:nvPr/>
        </p:nvSpPr>
        <p:spPr>
          <a:xfrm rot="5400000">
            <a:off x="9111405" y="351004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1" name="Google Shape;1711;p15"/>
          <p:cNvSpPr/>
          <p:nvPr/>
        </p:nvSpPr>
        <p:spPr>
          <a:xfrm rot="5400000">
            <a:off x="9111680" y="3584804"/>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2" name="Google Shape;1712;p15"/>
          <p:cNvSpPr/>
          <p:nvPr/>
        </p:nvSpPr>
        <p:spPr>
          <a:xfrm rot="5400000">
            <a:off x="9111680" y="3732917"/>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3" name="Google Shape;1713;p15"/>
          <p:cNvSpPr/>
          <p:nvPr/>
        </p:nvSpPr>
        <p:spPr>
          <a:xfrm rot="5400000">
            <a:off x="9111405" y="3806767"/>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4" name="Google Shape;1714;p15"/>
          <p:cNvSpPr/>
          <p:nvPr/>
        </p:nvSpPr>
        <p:spPr>
          <a:xfrm rot="5400000">
            <a:off x="9110792" y="388400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5" name="Google Shape;1715;p15"/>
          <p:cNvSpPr/>
          <p:nvPr/>
        </p:nvSpPr>
        <p:spPr>
          <a:xfrm rot="5400000">
            <a:off x="9111405" y="4106467"/>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6" name="Google Shape;1716;p15"/>
          <p:cNvSpPr/>
          <p:nvPr/>
        </p:nvSpPr>
        <p:spPr>
          <a:xfrm rot="5400000">
            <a:off x="9111405" y="417969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7" name="Google Shape;1717;p15"/>
          <p:cNvSpPr/>
          <p:nvPr/>
        </p:nvSpPr>
        <p:spPr>
          <a:xfrm rot="5400000">
            <a:off x="9111680" y="4254454"/>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8" name="Google Shape;1718;p15"/>
          <p:cNvSpPr/>
          <p:nvPr/>
        </p:nvSpPr>
        <p:spPr>
          <a:xfrm rot="5400000">
            <a:off x="9111680" y="4402567"/>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9" name="Google Shape;1719;p15"/>
          <p:cNvSpPr/>
          <p:nvPr/>
        </p:nvSpPr>
        <p:spPr>
          <a:xfrm rot="5400000">
            <a:off x="9111405" y="4476417"/>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0" name="Google Shape;1720;p15"/>
          <p:cNvSpPr/>
          <p:nvPr/>
        </p:nvSpPr>
        <p:spPr>
          <a:xfrm rot="5400000">
            <a:off x="9110792" y="455365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1" name="Google Shape;1721;p15"/>
          <p:cNvSpPr/>
          <p:nvPr/>
        </p:nvSpPr>
        <p:spPr>
          <a:xfrm rot="5400000">
            <a:off x="9110792" y="4777879"/>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2" name="Google Shape;1722;p15"/>
          <p:cNvSpPr/>
          <p:nvPr/>
        </p:nvSpPr>
        <p:spPr>
          <a:xfrm rot="5400000">
            <a:off x="9111405" y="5002717"/>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3" name="Google Shape;1723;p15"/>
          <p:cNvSpPr/>
          <p:nvPr/>
        </p:nvSpPr>
        <p:spPr>
          <a:xfrm rot="5400000">
            <a:off x="9110792" y="507995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4" name="Google Shape;1724;p15"/>
          <p:cNvSpPr/>
          <p:nvPr/>
        </p:nvSpPr>
        <p:spPr>
          <a:xfrm rot="-5400000">
            <a:off x="-11311" y="492510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5" name="Google Shape;1725;p15"/>
          <p:cNvSpPr/>
          <p:nvPr/>
        </p:nvSpPr>
        <p:spPr>
          <a:xfrm rot="-5400000">
            <a:off x="-11586" y="470315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6" name="Google Shape;1726;p15"/>
          <p:cNvSpPr/>
          <p:nvPr/>
        </p:nvSpPr>
        <p:spPr>
          <a:xfrm rot="-5400000">
            <a:off x="-11311" y="4628392"/>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7" name="Google Shape;1727;p15"/>
          <p:cNvSpPr/>
          <p:nvPr/>
        </p:nvSpPr>
        <p:spPr>
          <a:xfrm rot="-5400000">
            <a:off x="-11311" y="448028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8" name="Google Shape;1728;p15"/>
          <p:cNvSpPr/>
          <p:nvPr/>
        </p:nvSpPr>
        <p:spPr>
          <a:xfrm rot="-5400000">
            <a:off x="-11586" y="440643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9" name="Google Shape;1729;p15"/>
          <p:cNvSpPr/>
          <p:nvPr/>
        </p:nvSpPr>
        <p:spPr>
          <a:xfrm rot="-5400000">
            <a:off x="-11311" y="424645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0" name="Google Shape;1730;p15"/>
          <p:cNvSpPr/>
          <p:nvPr/>
        </p:nvSpPr>
        <p:spPr>
          <a:xfrm rot="-5400000">
            <a:off x="-11586" y="417260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1" name="Google Shape;1731;p15"/>
          <p:cNvSpPr/>
          <p:nvPr/>
        </p:nvSpPr>
        <p:spPr>
          <a:xfrm rot="-5400000">
            <a:off x="-10973" y="4094142"/>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2" name="Google Shape;1732;p15"/>
          <p:cNvSpPr/>
          <p:nvPr/>
        </p:nvSpPr>
        <p:spPr>
          <a:xfrm rot="-5400000">
            <a:off x="-11586" y="3735667"/>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3" name="Google Shape;1733;p15"/>
          <p:cNvSpPr/>
          <p:nvPr/>
        </p:nvSpPr>
        <p:spPr>
          <a:xfrm rot="-5400000">
            <a:off x="-11586" y="365510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4" name="Google Shape;1734;p15"/>
          <p:cNvSpPr/>
          <p:nvPr/>
        </p:nvSpPr>
        <p:spPr>
          <a:xfrm rot="-5400000">
            <a:off x="-11586" y="358033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5" name="Google Shape;1735;p15"/>
          <p:cNvSpPr/>
          <p:nvPr/>
        </p:nvSpPr>
        <p:spPr>
          <a:xfrm rot="-5400000">
            <a:off x="-11311" y="3505842"/>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6" name="Google Shape;1736;p15"/>
          <p:cNvSpPr/>
          <p:nvPr/>
        </p:nvSpPr>
        <p:spPr>
          <a:xfrm rot="-5400000">
            <a:off x="536893" y="303777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7" name="Google Shape;1737;p15"/>
          <p:cNvSpPr/>
          <p:nvPr/>
        </p:nvSpPr>
        <p:spPr>
          <a:xfrm rot="-5400000">
            <a:off x="56417" y="3407311"/>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8" name="Google Shape;1738;p15"/>
          <p:cNvSpPr/>
          <p:nvPr/>
        </p:nvSpPr>
        <p:spPr>
          <a:xfrm rot="-5400000">
            <a:off x="60305" y="326167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9" name="Google Shape;1739;p15"/>
          <p:cNvSpPr/>
          <p:nvPr/>
        </p:nvSpPr>
        <p:spPr>
          <a:xfrm rot="-5400000">
            <a:off x="60305" y="3336438"/>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0" name="Google Shape;1740;p15"/>
          <p:cNvSpPr/>
          <p:nvPr/>
        </p:nvSpPr>
        <p:spPr>
          <a:xfrm rot="-5400000">
            <a:off x="60305" y="2963399"/>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1" name="Google Shape;1741;p15"/>
          <p:cNvSpPr/>
          <p:nvPr/>
        </p:nvSpPr>
        <p:spPr>
          <a:xfrm rot="-5400000">
            <a:off x="60305" y="303777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2" name="Google Shape;1742;p15"/>
          <p:cNvSpPr/>
          <p:nvPr/>
        </p:nvSpPr>
        <p:spPr>
          <a:xfrm rot="-5400000">
            <a:off x="56600" y="3108468"/>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3" name="Google Shape;1743;p15"/>
          <p:cNvSpPr/>
          <p:nvPr/>
        </p:nvSpPr>
        <p:spPr>
          <a:xfrm rot="-5400000">
            <a:off x="134642" y="3414610"/>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4" name="Google Shape;1744;p15"/>
          <p:cNvSpPr/>
          <p:nvPr/>
        </p:nvSpPr>
        <p:spPr>
          <a:xfrm rot="-5400000">
            <a:off x="138426" y="333644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5" name="Google Shape;1745;p15"/>
          <p:cNvSpPr/>
          <p:nvPr/>
        </p:nvSpPr>
        <p:spPr>
          <a:xfrm rot="-5400000">
            <a:off x="138426" y="3261686"/>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6" name="Google Shape;1746;p15"/>
          <p:cNvSpPr/>
          <p:nvPr/>
        </p:nvSpPr>
        <p:spPr>
          <a:xfrm rot="-5400000">
            <a:off x="134642" y="3116331"/>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7" name="Google Shape;1747;p15"/>
          <p:cNvSpPr/>
          <p:nvPr/>
        </p:nvSpPr>
        <p:spPr>
          <a:xfrm rot="-5400000">
            <a:off x="138426" y="3037786"/>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8" name="Google Shape;1748;p15"/>
          <p:cNvSpPr/>
          <p:nvPr/>
        </p:nvSpPr>
        <p:spPr>
          <a:xfrm rot="-5400000">
            <a:off x="138426" y="296340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9" name="Google Shape;1749;p15"/>
          <p:cNvSpPr/>
          <p:nvPr/>
        </p:nvSpPr>
        <p:spPr>
          <a:xfrm rot="-5400000">
            <a:off x="138426" y="288864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0" name="Google Shape;1750;p15"/>
          <p:cNvSpPr/>
          <p:nvPr/>
        </p:nvSpPr>
        <p:spPr>
          <a:xfrm rot="-5400000">
            <a:off x="210793" y="3407319"/>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1" name="Google Shape;1751;p15"/>
          <p:cNvSpPr/>
          <p:nvPr/>
        </p:nvSpPr>
        <p:spPr>
          <a:xfrm rot="-5400000">
            <a:off x="472034" y="3187116"/>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2" name="Google Shape;1752;p15"/>
          <p:cNvSpPr/>
          <p:nvPr/>
        </p:nvSpPr>
        <p:spPr>
          <a:xfrm rot="-5400000">
            <a:off x="214681" y="3261686"/>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3" name="Google Shape;1753;p15"/>
          <p:cNvSpPr/>
          <p:nvPr/>
        </p:nvSpPr>
        <p:spPr>
          <a:xfrm rot="-5400000">
            <a:off x="214681" y="296340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4" name="Google Shape;1754;p15"/>
          <p:cNvSpPr/>
          <p:nvPr/>
        </p:nvSpPr>
        <p:spPr>
          <a:xfrm rot="-5400000">
            <a:off x="374299" y="3037778"/>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5" name="Google Shape;1755;p15"/>
          <p:cNvSpPr/>
          <p:nvPr/>
        </p:nvSpPr>
        <p:spPr>
          <a:xfrm rot="-5400000">
            <a:off x="210975" y="3108476"/>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6" name="Google Shape;1756;p15"/>
          <p:cNvSpPr/>
          <p:nvPr/>
        </p:nvSpPr>
        <p:spPr>
          <a:xfrm rot="-5400000">
            <a:off x="336909" y="2888638"/>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7" name="Google Shape;1757;p15"/>
          <p:cNvSpPr/>
          <p:nvPr/>
        </p:nvSpPr>
        <p:spPr>
          <a:xfrm rot="-5400000">
            <a:off x="-11586" y="342178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8" name="Google Shape;1758;p15"/>
          <p:cNvSpPr/>
          <p:nvPr/>
        </p:nvSpPr>
        <p:spPr>
          <a:xfrm rot="-5400000">
            <a:off x="-11586" y="334855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9" name="Google Shape;1759;p15"/>
          <p:cNvSpPr/>
          <p:nvPr/>
        </p:nvSpPr>
        <p:spPr>
          <a:xfrm rot="-5400000">
            <a:off x="-11311" y="3273792"/>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0" name="Google Shape;1760;p15"/>
          <p:cNvSpPr/>
          <p:nvPr/>
        </p:nvSpPr>
        <p:spPr>
          <a:xfrm rot="-5400000">
            <a:off x="-11311" y="312568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1" name="Google Shape;1761;p15"/>
          <p:cNvSpPr/>
          <p:nvPr/>
        </p:nvSpPr>
        <p:spPr>
          <a:xfrm rot="-5400000">
            <a:off x="-11586" y="305183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2" name="Google Shape;1762;p15"/>
          <p:cNvSpPr/>
          <p:nvPr/>
        </p:nvSpPr>
        <p:spPr>
          <a:xfrm rot="-5400000">
            <a:off x="-10973" y="2973367"/>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3" name="Google Shape;1763;p15"/>
          <p:cNvSpPr/>
          <p:nvPr/>
        </p:nvSpPr>
        <p:spPr>
          <a:xfrm rot="-5400000">
            <a:off x="248087" y="2593942"/>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4" name="Google Shape;1764;p15"/>
          <p:cNvSpPr/>
          <p:nvPr/>
        </p:nvSpPr>
        <p:spPr>
          <a:xfrm rot="-5400000">
            <a:off x="326815" y="2813876"/>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5" name="Google Shape;1765;p15"/>
          <p:cNvSpPr/>
          <p:nvPr/>
        </p:nvSpPr>
        <p:spPr>
          <a:xfrm rot="-5400000">
            <a:off x="60115" y="2739315"/>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6" name="Google Shape;1766;p15"/>
          <p:cNvSpPr/>
          <p:nvPr/>
        </p:nvSpPr>
        <p:spPr>
          <a:xfrm rot="-5400000">
            <a:off x="60297" y="2813876"/>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7" name="Google Shape;1767;p15"/>
          <p:cNvSpPr/>
          <p:nvPr/>
        </p:nvSpPr>
        <p:spPr>
          <a:xfrm rot="-5400000">
            <a:off x="60297" y="2515597"/>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8" name="Google Shape;1768;p15"/>
          <p:cNvSpPr/>
          <p:nvPr/>
        </p:nvSpPr>
        <p:spPr>
          <a:xfrm rot="-5400000">
            <a:off x="56608" y="2586287"/>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9" name="Google Shape;1769;p15"/>
          <p:cNvSpPr/>
          <p:nvPr/>
        </p:nvSpPr>
        <p:spPr>
          <a:xfrm rot="-5400000">
            <a:off x="56417" y="2660857"/>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0" name="Google Shape;1770;p15"/>
          <p:cNvSpPr/>
          <p:nvPr/>
        </p:nvSpPr>
        <p:spPr>
          <a:xfrm rot="-5400000">
            <a:off x="56417" y="2287818"/>
            <a:ext cx="53097" cy="45164"/>
          </a:xfrm>
          <a:custGeom>
            <a:avLst/>
            <a:gdLst/>
            <a:ahLst/>
            <a:cxnLst/>
            <a:rect l="l" t="t" r="r" b="b"/>
            <a:pathLst>
              <a:path w="3059" h="2602" extrusionOk="0">
                <a:moveTo>
                  <a:pt x="1318" y="1"/>
                </a:moveTo>
                <a:cubicBezTo>
                  <a:pt x="643" y="1"/>
                  <a:pt x="1" y="522"/>
                  <a:pt x="1" y="1309"/>
                </a:cubicBezTo>
                <a:cubicBezTo>
                  <a:pt x="1" y="2020"/>
                  <a:pt x="582" y="2601"/>
                  <a:pt x="1314" y="2601"/>
                </a:cubicBezTo>
                <a:cubicBezTo>
                  <a:pt x="2477" y="2601"/>
                  <a:pt x="3059" y="1202"/>
                  <a:pt x="2240" y="383"/>
                </a:cubicBezTo>
                <a:cubicBezTo>
                  <a:pt x="1969" y="119"/>
                  <a:pt x="1640" y="1"/>
                  <a:pt x="13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1" name="Google Shape;1771;p15"/>
          <p:cNvSpPr/>
          <p:nvPr/>
        </p:nvSpPr>
        <p:spPr>
          <a:xfrm rot="-5400000">
            <a:off x="56417" y="2362578"/>
            <a:ext cx="53097" cy="45164"/>
          </a:xfrm>
          <a:custGeom>
            <a:avLst/>
            <a:gdLst/>
            <a:ahLst/>
            <a:cxnLst/>
            <a:rect l="l" t="t" r="r" b="b"/>
            <a:pathLst>
              <a:path w="3059" h="2602" extrusionOk="0">
                <a:moveTo>
                  <a:pt x="1333" y="1"/>
                </a:moveTo>
                <a:cubicBezTo>
                  <a:pt x="664" y="1"/>
                  <a:pt x="22" y="522"/>
                  <a:pt x="22" y="1309"/>
                </a:cubicBezTo>
                <a:cubicBezTo>
                  <a:pt x="1" y="2020"/>
                  <a:pt x="604" y="2601"/>
                  <a:pt x="1314" y="2601"/>
                </a:cubicBezTo>
                <a:cubicBezTo>
                  <a:pt x="2477" y="2601"/>
                  <a:pt x="3059" y="1202"/>
                  <a:pt x="2240" y="383"/>
                </a:cubicBezTo>
                <a:cubicBezTo>
                  <a:pt x="1976" y="119"/>
                  <a:pt x="1652"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2" name="Google Shape;1772;p15"/>
          <p:cNvSpPr/>
          <p:nvPr/>
        </p:nvSpPr>
        <p:spPr>
          <a:xfrm rot="-5400000">
            <a:off x="60297" y="2440836"/>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3" name="Google Shape;1773;p15"/>
          <p:cNvSpPr/>
          <p:nvPr/>
        </p:nvSpPr>
        <p:spPr>
          <a:xfrm rot="-5400000">
            <a:off x="138418" y="2813884"/>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4" name="Google Shape;1774;p15"/>
          <p:cNvSpPr/>
          <p:nvPr/>
        </p:nvSpPr>
        <p:spPr>
          <a:xfrm rot="-5400000">
            <a:off x="138235" y="2739323"/>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5" name="Google Shape;1775;p15"/>
          <p:cNvSpPr/>
          <p:nvPr/>
        </p:nvSpPr>
        <p:spPr>
          <a:xfrm rot="-5400000">
            <a:off x="134825" y="2668338"/>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6" name="Google Shape;1776;p15"/>
          <p:cNvSpPr/>
          <p:nvPr/>
        </p:nvSpPr>
        <p:spPr>
          <a:xfrm rot="-5400000">
            <a:off x="134642" y="2593760"/>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7" name="Google Shape;1777;p15"/>
          <p:cNvSpPr/>
          <p:nvPr/>
        </p:nvSpPr>
        <p:spPr>
          <a:xfrm rot="-5400000">
            <a:off x="138418" y="244084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8" name="Google Shape;1778;p15"/>
          <p:cNvSpPr/>
          <p:nvPr/>
        </p:nvSpPr>
        <p:spPr>
          <a:xfrm rot="-5400000">
            <a:off x="134642" y="2369860"/>
            <a:ext cx="53097" cy="45529"/>
          </a:xfrm>
          <a:custGeom>
            <a:avLst/>
            <a:gdLst/>
            <a:ahLst/>
            <a:cxnLst/>
            <a:rect l="l" t="t" r="r" b="b"/>
            <a:pathLst>
              <a:path w="3059" h="2623" extrusionOk="0">
                <a:moveTo>
                  <a:pt x="1744" y="0"/>
                </a:moveTo>
                <a:cubicBezTo>
                  <a:pt x="582" y="0"/>
                  <a:pt x="0" y="1422"/>
                  <a:pt x="818" y="2240"/>
                </a:cubicBezTo>
                <a:cubicBezTo>
                  <a:pt x="1083" y="2504"/>
                  <a:pt x="1410" y="2622"/>
                  <a:pt x="1731" y="2622"/>
                </a:cubicBezTo>
                <a:cubicBezTo>
                  <a:pt x="2406" y="2622"/>
                  <a:pt x="3058" y="2101"/>
                  <a:pt x="3058" y="1314"/>
                </a:cubicBezTo>
                <a:cubicBezTo>
                  <a:pt x="3058" y="582"/>
                  <a:pt x="2455" y="0"/>
                  <a:pt x="1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9" name="Google Shape;1779;p15"/>
          <p:cNvSpPr/>
          <p:nvPr/>
        </p:nvSpPr>
        <p:spPr>
          <a:xfrm rot="-5400000">
            <a:off x="374108" y="2739315"/>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0" name="Google Shape;1780;p15"/>
          <p:cNvSpPr/>
          <p:nvPr/>
        </p:nvSpPr>
        <p:spPr>
          <a:xfrm rot="-5400000">
            <a:off x="214672" y="2813884"/>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1" name="Google Shape;1781;p15"/>
          <p:cNvSpPr/>
          <p:nvPr/>
        </p:nvSpPr>
        <p:spPr>
          <a:xfrm rot="-5400000">
            <a:off x="214672" y="2515606"/>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2" name="Google Shape;1782;p15"/>
          <p:cNvSpPr/>
          <p:nvPr/>
        </p:nvSpPr>
        <p:spPr>
          <a:xfrm rot="-5400000">
            <a:off x="351725" y="2586105"/>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3" name="Google Shape;1783;p15"/>
          <p:cNvSpPr/>
          <p:nvPr/>
        </p:nvSpPr>
        <p:spPr>
          <a:xfrm rot="-5400000">
            <a:off x="210793" y="2660866"/>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4" name="Google Shape;1784;p15"/>
          <p:cNvSpPr/>
          <p:nvPr/>
        </p:nvSpPr>
        <p:spPr>
          <a:xfrm rot="-5400000">
            <a:off x="309475" y="2362587"/>
            <a:ext cx="53097" cy="45147"/>
          </a:xfrm>
          <a:custGeom>
            <a:avLst/>
            <a:gdLst/>
            <a:ahLst/>
            <a:cxnLst/>
            <a:rect l="l" t="t" r="r" b="b"/>
            <a:pathLst>
              <a:path w="3059" h="2601" extrusionOk="0">
                <a:moveTo>
                  <a:pt x="1333" y="0"/>
                </a:moveTo>
                <a:cubicBezTo>
                  <a:pt x="664" y="0"/>
                  <a:pt x="22" y="521"/>
                  <a:pt x="22" y="1309"/>
                </a:cubicBezTo>
                <a:cubicBezTo>
                  <a:pt x="1" y="2020"/>
                  <a:pt x="604" y="2601"/>
                  <a:pt x="1314" y="2601"/>
                </a:cubicBezTo>
                <a:cubicBezTo>
                  <a:pt x="2477" y="2601"/>
                  <a:pt x="3059" y="1201"/>
                  <a:pt x="2240" y="383"/>
                </a:cubicBezTo>
                <a:cubicBezTo>
                  <a:pt x="1976" y="119"/>
                  <a:pt x="1652"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5" name="Google Shape;1785;p15"/>
          <p:cNvSpPr/>
          <p:nvPr/>
        </p:nvSpPr>
        <p:spPr>
          <a:xfrm rot="-5400000">
            <a:off x="-10973" y="2750817"/>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6" name="Google Shape;1786;p15"/>
          <p:cNvSpPr/>
          <p:nvPr/>
        </p:nvSpPr>
        <p:spPr>
          <a:xfrm rot="-5400000">
            <a:off x="-11586" y="252720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7" name="Google Shape;1787;p15"/>
          <p:cNvSpPr/>
          <p:nvPr/>
        </p:nvSpPr>
        <p:spPr>
          <a:xfrm rot="-5400000">
            <a:off x="-10973" y="2448742"/>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8" name="Google Shape;1788;p15"/>
          <p:cNvSpPr/>
          <p:nvPr/>
        </p:nvSpPr>
        <p:spPr>
          <a:xfrm rot="-5400000">
            <a:off x="143189" y="221803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9" name="Google Shape;1789;p15"/>
          <p:cNvSpPr/>
          <p:nvPr/>
        </p:nvSpPr>
        <p:spPr>
          <a:xfrm rot="-5400000">
            <a:off x="-11586" y="222905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0" name="Google Shape;1790;p15"/>
          <p:cNvSpPr/>
          <p:nvPr/>
        </p:nvSpPr>
        <p:spPr>
          <a:xfrm rot="-5400000">
            <a:off x="143189" y="213513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1" name="Google Shape;1791;p15"/>
          <p:cNvSpPr/>
          <p:nvPr/>
        </p:nvSpPr>
        <p:spPr>
          <a:xfrm rot="-5400000">
            <a:off x="60289" y="213513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2" name="Google Shape;1792;p15"/>
          <p:cNvSpPr/>
          <p:nvPr/>
        </p:nvSpPr>
        <p:spPr>
          <a:xfrm rot="-5400000">
            <a:off x="-11586" y="214670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3" name="Google Shape;1793;p15"/>
          <p:cNvSpPr/>
          <p:nvPr/>
        </p:nvSpPr>
        <p:spPr>
          <a:xfrm rot="-5400000">
            <a:off x="-11586" y="206378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4" name="Google Shape;1794;p15"/>
          <p:cNvSpPr/>
          <p:nvPr/>
        </p:nvSpPr>
        <p:spPr>
          <a:xfrm rot="-5400000">
            <a:off x="-11586" y="189850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5" name="Google Shape;1795;p15"/>
          <p:cNvSpPr/>
          <p:nvPr/>
        </p:nvSpPr>
        <p:spPr>
          <a:xfrm rot="-5400000">
            <a:off x="60289" y="180458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6" name="Google Shape;1796;p15"/>
          <p:cNvSpPr/>
          <p:nvPr/>
        </p:nvSpPr>
        <p:spPr>
          <a:xfrm rot="-5400000">
            <a:off x="-11586" y="181615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7" name="Google Shape;1797;p15"/>
          <p:cNvSpPr/>
          <p:nvPr/>
        </p:nvSpPr>
        <p:spPr>
          <a:xfrm rot="-5400000">
            <a:off x="187364" y="184575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8" name="Google Shape;1798;p15"/>
          <p:cNvSpPr/>
          <p:nvPr/>
        </p:nvSpPr>
        <p:spPr>
          <a:xfrm rot="-5400000">
            <a:off x="143189" y="172165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9" name="Google Shape;1799;p15"/>
          <p:cNvSpPr/>
          <p:nvPr/>
        </p:nvSpPr>
        <p:spPr>
          <a:xfrm rot="-5400000">
            <a:off x="60289" y="172165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0" name="Google Shape;1800;p15"/>
          <p:cNvSpPr/>
          <p:nvPr/>
        </p:nvSpPr>
        <p:spPr>
          <a:xfrm rot="-5400000">
            <a:off x="-11586" y="173323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1" name="Google Shape;1801;p15"/>
          <p:cNvSpPr/>
          <p:nvPr/>
        </p:nvSpPr>
        <p:spPr>
          <a:xfrm rot="-5400000">
            <a:off x="143189" y="163930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2" name="Google Shape;1802;p15"/>
          <p:cNvSpPr/>
          <p:nvPr/>
        </p:nvSpPr>
        <p:spPr>
          <a:xfrm rot="-5400000">
            <a:off x="60289" y="163930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3" name="Google Shape;1803;p15"/>
          <p:cNvSpPr/>
          <p:nvPr/>
        </p:nvSpPr>
        <p:spPr>
          <a:xfrm rot="-5400000">
            <a:off x="-11586" y="165088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4" name="Google Shape;1804;p15"/>
          <p:cNvSpPr/>
          <p:nvPr/>
        </p:nvSpPr>
        <p:spPr>
          <a:xfrm rot="-5400000">
            <a:off x="-11586" y="156795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5" name="Google Shape;1805;p15"/>
          <p:cNvSpPr/>
          <p:nvPr/>
        </p:nvSpPr>
        <p:spPr>
          <a:xfrm rot="-5400000">
            <a:off x="60305" y="139757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6" name="Google Shape;1806;p15"/>
          <p:cNvSpPr/>
          <p:nvPr/>
        </p:nvSpPr>
        <p:spPr>
          <a:xfrm rot="-5400000">
            <a:off x="60305" y="1472338"/>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7" name="Google Shape;1807;p15"/>
          <p:cNvSpPr/>
          <p:nvPr/>
        </p:nvSpPr>
        <p:spPr>
          <a:xfrm rot="-5400000">
            <a:off x="138426" y="147234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8" name="Google Shape;1808;p15"/>
          <p:cNvSpPr/>
          <p:nvPr/>
        </p:nvSpPr>
        <p:spPr>
          <a:xfrm rot="-5400000">
            <a:off x="364951" y="1397586"/>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9" name="Google Shape;1809;p15"/>
          <p:cNvSpPr/>
          <p:nvPr/>
        </p:nvSpPr>
        <p:spPr>
          <a:xfrm rot="-5400000">
            <a:off x="584368" y="139757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0" name="Google Shape;1810;p15"/>
          <p:cNvSpPr/>
          <p:nvPr/>
        </p:nvSpPr>
        <p:spPr>
          <a:xfrm rot="-5400000">
            <a:off x="214681" y="147234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1" name="Google Shape;1811;p15"/>
          <p:cNvSpPr/>
          <p:nvPr/>
        </p:nvSpPr>
        <p:spPr>
          <a:xfrm rot="-5400000">
            <a:off x="-11311" y="148530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2" name="Google Shape;1812;p15"/>
          <p:cNvSpPr/>
          <p:nvPr/>
        </p:nvSpPr>
        <p:spPr>
          <a:xfrm rot="-5400000">
            <a:off x="-11586" y="140969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3" name="Google Shape;1813;p15"/>
          <p:cNvSpPr/>
          <p:nvPr/>
        </p:nvSpPr>
        <p:spPr>
          <a:xfrm rot="-5400000" flipH="1">
            <a:off x="-11311" y="1130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4" name="Google Shape;1814;p15"/>
          <p:cNvSpPr/>
          <p:nvPr/>
        </p:nvSpPr>
        <p:spPr>
          <a:xfrm rot="-5400000" flipH="1">
            <a:off x="60289" y="8290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5" name="Google Shape;1815;p15"/>
          <p:cNvSpPr/>
          <p:nvPr/>
        </p:nvSpPr>
        <p:spPr>
          <a:xfrm rot="-5400000" flipH="1">
            <a:off x="-11586" y="9393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6" name="Google Shape;1816;p15"/>
          <p:cNvSpPr/>
          <p:nvPr/>
        </p:nvSpPr>
        <p:spPr>
          <a:xfrm rot="-5400000" flipH="1">
            <a:off x="-10973" y="176217"/>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7" name="Google Shape;1817;p15"/>
          <p:cNvSpPr/>
          <p:nvPr/>
        </p:nvSpPr>
        <p:spPr>
          <a:xfrm rot="-5400000" flipH="1">
            <a:off x="143189" y="24763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8" name="Google Shape;1818;p15"/>
          <p:cNvSpPr/>
          <p:nvPr/>
        </p:nvSpPr>
        <p:spPr>
          <a:xfrm rot="-5400000" flipH="1">
            <a:off x="-11586" y="25975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9" name="Google Shape;1819;p15"/>
          <p:cNvSpPr/>
          <p:nvPr/>
        </p:nvSpPr>
        <p:spPr>
          <a:xfrm rot="-5400000" flipH="1">
            <a:off x="242039" y="14320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0" name="Google Shape;1820;p15"/>
          <p:cNvSpPr/>
          <p:nvPr/>
        </p:nvSpPr>
        <p:spPr>
          <a:xfrm rot="-5400000" flipH="1">
            <a:off x="143189" y="33053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1" name="Google Shape;1821;p15"/>
          <p:cNvSpPr/>
          <p:nvPr/>
        </p:nvSpPr>
        <p:spPr>
          <a:xfrm rot="-5400000" flipH="1">
            <a:off x="60289" y="33053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2" name="Google Shape;1822;p15"/>
          <p:cNvSpPr/>
          <p:nvPr/>
        </p:nvSpPr>
        <p:spPr>
          <a:xfrm rot="-5400000" flipH="1">
            <a:off x="-11586" y="34210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3" name="Google Shape;1823;p15"/>
          <p:cNvSpPr/>
          <p:nvPr/>
        </p:nvSpPr>
        <p:spPr>
          <a:xfrm rot="-5400000" flipH="1">
            <a:off x="-11586" y="42503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4" name="Google Shape;1824;p15"/>
          <p:cNvSpPr/>
          <p:nvPr/>
        </p:nvSpPr>
        <p:spPr>
          <a:xfrm rot="-5400000" flipH="1">
            <a:off x="-11586" y="59030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5" name="Google Shape;1825;p15"/>
          <p:cNvSpPr/>
          <p:nvPr/>
        </p:nvSpPr>
        <p:spPr>
          <a:xfrm rot="-5400000" flipH="1">
            <a:off x="60289" y="66108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6" name="Google Shape;1826;p15"/>
          <p:cNvSpPr/>
          <p:nvPr/>
        </p:nvSpPr>
        <p:spPr>
          <a:xfrm rot="-5400000" flipH="1">
            <a:off x="-11586" y="67265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7" name="Google Shape;1827;p15"/>
          <p:cNvSpPr/>
          <p:nvPr/>
        </p:nvSpPr>
        <p:spPr>
          <a:xfrm rot="-5400000" flipH="1">
            <a:off x="187364" y="61990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8" name="Google Shape;1828;p15"/>
          <p:cNvSpPr/>
          <p:nvPr/>
        </p:nvSpPr>
        <p:spPr>
          <a:xfrm rot="-5400000" flipH="1">
            <a:off x="143189" y="74400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9" name="Google Shape;1829;p15"/>
          <p:cNvSpPr/>
          <p:nvPr/>
        </p:nvSpPr>
        <p:spPr>
          <a:xfrm rot="-5400000" flipH="1">
            <a:off x="60289" y="74400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0" name="Google Shape;1830;p15"/>
          <p:cNvSpPr/>
          <p:nvPr/>
        </p:nvSpPr>
        <p:spPr>
          <a:xfrm rot="-5400000" flipH="1">
            <a:off x="-11586" y="75558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1" name="Google Shape;1831;p15"/>
          <p:cNvSpPr/>
          <p:nvPr/>
        </p:nvSpPr>
        <p:spPr>
          <a:xfrm rot="-5400000">
            <a:off x="60305" y="1302924"/>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2" name="Google Shape;1832;p15"/>
          <p:cNvSpPr/>
          <p:nvPr/>
        </p:nvSpPr>
        <p:spPr>
          <a:xfrm rot="-5400000">
            <a:off x="138426" y="130293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3" name="Google Shape;1833;p15"/>
          <p:cNvSpPr/>
          <p:nvPr/>
        </p:nvSpPr>
        <p:spPr>
          <a:xfrm rot="-5400000">
            <a:off x="138426" y="1228172"/>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4" name="Google Shape;1834;p15"/>
          <p:cNvSpPr/>
          <p:nvPr/>
        </p:nvSpPr>
        <p:spPr>
          <a:xfrm rot="-5400000">
            <a:off x="214681" y="130293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5" name="Google Shape;1835;p15"/>
          <p:cNvSpPr/>
          <p:nvPr/>
        </p:nvSpPr>
        <p:spPr>
          <a:xfrm rot="-5400000">
            <a:off x="336909" y="1228163"/>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6" name="Google Shape;1836;p15"/>
          <p:cNvSpPr/>
          <p:nvPr/>
        </p:nvSpPr>
        <p:spPr>
          <a:xfrm rot="-5400000">
            <a:off x="-10973" y="1312892"/>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7" name="Google Shape;1837;p15"/>
          <p:cNvSpPr/>
          <p:nvPr/>
        </p:nvSpPr>
        <p:spPr>
          <a:xfrm rot="-5400000">
            <a:off x="326815" y="1153401"/>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8" name="Google Shape;1838;p15"/>
          <p:cNvSpPr/>
          <p:nvPr/>
        </p:nvSpPr>
        <p:spPr>
          <a:xfrm rot="-5400000">
            <a:off x="60115" y="1078840"/>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9" name="Google Shape;1839;p15"/>
          <p:cNvSpPr/>
          <p:nvPr/>
        </p:nvSpPr>
        <p:spPr>
          <a:xfrm rot="-5400000">
            <a:off x="60297" y="1153401"/>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0" name="Google Shape;1840;p15"/>
          <p:cNvSpPr/>
          <p:nvPr/>
        </p:nvSpPr>
        <p:spPr>
          <a:xfrm rot="-5400000">
            <a:off x="56417" y="1000382"/>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1" name="Google Shape;1841;p15"/>
          <p:cNvSpPr/>
          <p:nvPr/>
        </p:nvSpPr>
        <p:spPr>
          <a:xfrm rot="-5400000">
            <a:off x="138418" y="1153409"/>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2" name="Google Shape;1842;p15"/>
          <p:cNvSpPr/>
          <p:nvPr/>
        </p:nvSpPr>
        <p:spPr>
          <a:xfrm rot="-5400000">
            <a:off x="138235" y="1078848"/>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3" name="Google Shape;1843;p15"/>
          <p:cNvSpPr/>
          <p:nvPr/>
        </p:nvSpPr>
        <p:spPr>
          <a:xfrm rot="-5400000">
            <a:off x="134825" y="1007863"/>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4" name="Google Shape;1844;p15"/>
          <p:cNvSpPr/>
          <p:nvPr/>
        </p:nvSpPr>
        <p:spPr>
          <a:xfrm rot="-5400000">
            <a:off x="374108" y="1078840"/>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5" name="Google Shape;1845;p15"/>
          <p:cNvSpPr/>
          <p:nvPr/>
        </p:nvSpPr>
        <p:spPr>
          <a:xfrm rot="-5400000">
            <a:off x="214672" y="1153409"/>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6" name="Google Shape;1846;p15"/>
          <p:cNvSpPr/>
          <p:nvPr/>
        </p:nvSpPr>
        <p:spPr>
          <a:xfrm rot="-5400000">
            <a:off x="210793" y="1000391"/>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7" name="Google Shape;1847;p15"/>
          <p:cNvSpPr/>
          <p:nvPr/>
        </p:nvSpPr>
        <p:spPr>
          <a:xfrm rot="-5400000">
            <a:off x="-10973" y="1090342"/>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8" name="Google Shape;1848;p15"/>
          <p:cNvSpPr/>
          <p:nvPr/>
        </p:nvSpPr>
        <p:spPr>
          <a:xfrm rot="-5400000" flipH="1">
            <a:off x="60289" y="828742"/>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9" name="Google Shape;1849;p15"/>
          <p:cNvSpPr/>
          <p:nvPr/>
        </p:nvSpPr>
        <p:spPr>
          <a:xfrm rot="-5400000" flipH="1">
            <a:off x="-11586" y="840317"/>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0" name="Google Shape;1850;p15"/>
          <p:cNvSpPr/>
          <p:nvPr/>
        </p:nvSpPr>
        <p:spPr>
          <a:xfrm rot="-5400000" flipH="1">
            <a:off x="60289" y="91166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1" name="Google Shape;1851;p15"/>
          <p:cNvSpPr/>
          <p:nvPr/>
        </p:nvSpPr>
        <p:spPr>
          <a:xfrm rot="-5400000" flipH="1">
            <a:off x="-11586" y="923242"/>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2" name="Google Shape;1852;p15"/>
          <p:cNvSpPr/>
          <p:nvPr/>
        </p:nvSpPr>
        <p:spPr>
          <a:xfrm rot="5400000" flipH="1">
            <a:off x="8729321" y="1073133"/>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3" name="Google Shape;1853;p15"/>
          <p:cNvSpPr/>
          <p:nvPr/>
        </p:nvSpPr>
        <p:spPr>
          <a:xfrm rot="5400000" flipH="1">
            <a:off x="8454202" y="1371420"/>
            <a:ext cx="45251" cy="45251"/>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4" name="Google Shape;1854;p15"/>
          <p:cNvSpPr/>
          <p:nvPr/>
        </p:nvSpPr>
        <p:spPr>
          <a:xfrm rot="5400000" flipH="1">
            <a:off x="8620173" y="1073133"/>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5" name="Google Shape;1855;p15"/>
          <p:cNvSpPr/>
          <p:nvPr/>
        </p:nvSpPr>
        <p:spPr>
          <a:xfrm rot="5400000" flipH="1">
            <a:off x="9034488" y="1293153"/>
            <a:ext cx="53079" cy="45164"/>
          </a:xfrm>
          <a:custGeom>
            <a:avLst/>
            <a:gdLst/>
            <a:ahLst/>
            <a:cxnLst/>
            <a:rect l="l" t="t" r="r" b="b"/>
            <a:pathLst>
              <a:path w="3058" h="2602" extrusionOk="0">
                <a:moveTo>
                  <a:pt x="1327" y="1"/>
                </a:moveTo>
                <a:cubicBezTo>
                  <a:pt x="652" y="1"/>
                  <a:pt x="0" y="522"/>
                  <a:pt x="0" y="1309"/>
                </a:cubicBezTo>
                <a:cubicBezTo>
                  <a:pt x="0" y="2020"/>
                  <a:pt x="582" y="2601"/>
                  <a:pt x="1314" y="2601"/>
                </a:cubicBezTo>
                <a:cubicBezTo>
                  <a:pt x="2477" y="2601"/>
                  <a:pt x="3058" y="1202"/>
                  <a:pt x="2240" y="383"/>
                </a:cubicBezTo>
                <a:cubicBezTo>
                  <a:pt x="1976" y="119"/>
                  <a:pt x="1649" y="1"/>
                  <a:pt x="1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6" name="Google Shape;1856;p15"/>
          <p:cNvSpPr/>
          <p:nvPr/>
        </p:nvSpPr>
        <p:spPr>
          <a:xfrm rot="5400000" flipH="1">
            <a:off x="9038446" y="1371420"/>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7" name="Google Shape;1857;p15"/>
          <p:cNvSpPr/>
          <p:nvPr/>
        </p:nvSpPr>
        <p:spPr>
          <a:xfrm rot="5400000" flipH="1">
            <a:off x="9038454" y="1073133"/>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8" name="Google Shape;1858;p15"/>
          <p:cNvSpPr/>
          <p:nvPr/>
        </p:nvSpPr>
        <p:spPr>
          <a:xfrm rot="5400000" flipH="1">
            <a:off x="9038263" y="1147702"/>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9" name="Google Shape;1859;p15"/>
          <p:cNvSpPr/>
          <p:nvPr/>
        </p:nvSpPr>
        <p:spPr>
          <a:xfrm rot="5400000" flipH="1">
            <a:off x="9034662" y="1218584"/>
            <a:ext cx="52732" cy="45164"/>
          </a:xfrm>
          <a:custGeom>
            <a:avLst/>
            <a:gdLst/>
            <a:ahLst/>
            <a:cxnLst/>
            <a:rect l="l" t="t" r="r" b="b"/>
            <a:pathLst>
              <a:path w="3038" h="2602" extrusionOk="0">
                <a:moveTo>
                  <a:pt x="1312" y="1"/>
                </a:moveTo>
                <a:cubicBezTo>
                  <a:pt x="643" y="1"/>
                  <a:pt x="1" y="522"/>
                  <a:pt x="1" y="1309"/>
                </a:cubicBezTo>
                <a:cubicBezTo>
                  <a:pt x="1" y="2020"/>
                  <a:pt x="582" y="2601"/>
                  <a:pt x="1293" y="2601"/>
                </a:cubicBezTo>
                <a:cubicBezTo>
                  <a:pt x="2456" y="2601"/>
                  <a:pt x="3037" y="1202"/>
                  <a:pt x="2219" y="383"/>
                </a:cubicBezTo>
                <a:cubicBezTo>
                  <a:pt x="1955" y="119"/>
                  <a:pt x="1630" y="1"/>
                  <a:pt x="1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0" name="Google Shape;1860;p15"/>
          <p:cNvSpPr/>
          <p:nvPr/>
        </p:nvSpPr>
        <p:spPr>
          <a:xfrm rot="5400000" flipH="1">
            <a:off x="8960325" y="1371429"/>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1" name="Google Shape;1861;p15"/>
          <p:cNvSpPr/>
          <p:nvPr/>
        </p:nvSpPr>
        <p:spPr>
          <a:xfrm rot="5400000" flipH="1">
            <a:off x="8956446" y="1300634"/>
            <a:ext cx="52715" cy="45529"/>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2" name="Google Shape;1862;p15"/>
          <p:cNvSpPr/>
          <p:nvPr/>
        </p:nvSpPr>
        <p:spPr>
          <a:xfrm rot="5400000" flipH="1">
            <a:off x="8960143" y="1147711"/>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3" name="Google Shape;1863;p15"/>
          <p:cNvSpPr/>
          <p:nvPr/>
        </p:nvSpPr>
        <p:spPr>
          <a:xfrm rot="5400000" flipH="1">
            <a:off x="8960334" y="1073141"/>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4" name="Google Shape;1864;p15"/>
          <p:cNvSpPr/>
          <p:nvPr/>
        </p:nvSpPr>
        <p:spPr>
          <a:xfrm rot="5400000" flipH="1">
            <a:off x="8956255" y="1002165"/>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5" name="Google Shape;1865;p15"/>
          <p:cNvSpPr/>
          <p:nvPr/>
        </p:nvSpPr>
        <p:spPr>
          <a:xfrm rot="5400000" flipH="1">
            <a:off x="8956255" y="92740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6" name="Google Shape;1866;p15"/>
          <p:cNvSpPr/>
          <p:nvPr/>
        </p:nvSpPr>
        <p:spPr>
          <a:xfrm rot="5400000" flipH="1">
            <a:off x="8880113" y="1293162"/>
            <a:ext cx="53079" cy="45147"/>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7" name="Google Shape;1867;p15"/>
          <p:cNvSpPr/>
          <p:nvPr/>
        </p:nvSpPr>
        <p:spPr>
          <a:xfrm rot="5400000" flipH="1">
            <a:off x="8884070" y="1371429"/>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8" name="Google Shape;1868;p15"/>
          <p:cNvSpPr/>
          <p:nvPr/>
        </p:nvSpPr>
        <p:spPr>
          <a:xfrm rot="5400000" flipH="1">
            <a:off x="8884079" y="1073141"/>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9" name="Google Shape;1869;p15"/>
          <p:cNvSpPr/>
          <p:nvPr/>
        </p:nvSpPr>
        <p:spPr>
          <a:xfrm rot="5400000" flipH="1">
            <a:off x="8883888" y="1147711"/>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0" name="Google Shape;1870;p15"/>
          <p:cNvSpPr/>
          <p:nvPr/>
        </p:nvSpPr>
        <p:spPr>
          <a:xfrm rot="5400000" flipH="1">
            <a:off x="8880104" y="920114"/>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1" name="Google Shape;1871;p15"/>
          <p:cNvSpPr/>
          <p:nvPr/>
        </p:nvSpPr>
        <p:spPr>
          <a:xfrm rot="5400000" flipH="1">
            <a:off x="9111404" y="116243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2" name="Google Shape;1872;p15"/>
          <p:cNvSpPr/>
          <p:nvPr/>
        </p:nvSpPr>
        <p:spPr>
          <a:xfrm rot="5400000" flipH="1">
            <a:off x="9111404" y="1081867"/>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3" name="Google Shape;1873;p15"/>
          <p:cNvSpPr/>
          <p:nvPr/>
        </p:nvSpPr>
        <p:spPr>
          <a:xfrm rot="5400000" flipH="1">
            <a:off x="9111404" y="100709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4" name="Google Shape;1874;p15"/>
          <p:cNvSpPr/>
          <p:nvPr/>
        </p:nvSpPr>
        <p:spPr>
          <a:xfrm rot="5400000" flipH="1">
            <a:off x="9111679" y="93260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5" name="Google Shape;1875;p15"/>
          <p:cNvSpPr/>
          <p:nvPr/>
        </p:nvSpPr>
        <p:spPr>
          <a:xfrm rot="5400000" flipH="1">
            <a:off x="8561866" y="464540"/>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6" name="Google Shape;1876;p15"/>
          <p:cNvSpPr/>
          <p:nvPr/>
        </p:nvSpPr>
        <p:spPr>
          <a:xfrm rot="5400000" flipH="1">
            <a:off x="9034480" y="834073"/>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7" name="Google Shape;1877;p15"/>
          <p:cNvSpPr/>
          <p:nvPr/>
        </p:nvSpPr>
        <p:spPr>
          <a:xfrm rot="5400000" flipH="1">
            <a:off x="9038454" y="688440"/>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8" name="Google Shape;1878;p15"/>
          <p:cNvSpPr/>
          <p:nvPr/>
        </p:nvSpPr>
        <p:spPr>
          <a:xfrm rot="5400000" flipH="1">
            <a:off x="9038454" y="763201"/>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9" name="Google Shape;1879;p15"/>
          <p:cNvSpPr/>
          <p:nvPr/>
        </p:nvSpPr>
        <p:spPr>
          <a:xfrm rot="5400000" flipH="1">
            <a:off x="9038454" y="390161"/>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0" name="Google Shape;1880;p15"/>
          <p:cNvSpPr/>
          <p:nvPr/>
        </p:nvSpPr>
        <p:spPr>
          <a:xfrm rot="5400000" flipH="1">
            <a:off x="9038454" y="464540"/>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1" name="Google Shape;1881;p15"/>
          <p:cNvSpPr/>
          <p:nvPr/>
        </p:nvSpPr>
        <p:spPr>
          <a:xfrm rot="5400000" flipH="1">
            <a:off x="9034662" y="535230"/>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2" name="Google Shape;1882;p15"/>
          <p:cNvSpPr/>
          <p:nvPr/>
        </p:nvSpPr>
        <p:spPr>
          <a:xfrm rot="5400000" flipH="1">
            <a:off x="8956255" y="841372"/>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3" name="Google Shape;1883;p15"/>
          <p:cNvSpPr/>
          <p:nvPr/>
        </p:nvSpPr>
        <p:spPr>
          <a:xfrm rot="5400000" flipH="1">
            <a:off x="8960334" y="763209"/>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4" name="Google Shape;1884;p15"/>
          <p:cNvSpPr/>
          <p:nvPr/>
        </p:nvSpPr>
        <p:spPr>
          <a:xfrm rot="5400000" flipH="1">
            <a:off x="8960334" y="688449"/>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5" name="Google Shape;1885;p15"/>
          <p:cNvSpPr/>
          <p:nvPr/>
        </p:nvSpPr>
        <p:spPr>
          <a:xfrm rot="5400000" flipH="1">
            <a:off x="8956255" y="543093"/>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6" name="Google Shape;1886;p15"/>
          <p:cNvSpPr/>
          <p:nvPr/>
        </p:nvSpPr>
        <p:spPr>
          <a:xfrm rot="5400000" flipH="1">
            <a:off x="8960334" y="464549"/>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7" name="Google Shape;1887;p15"/>
          <p:cNvSpPr/>
          <p:nvPr/>
        </p:nvSpPr>
        <p:spPr>
          <a:xfrm rot="5400000" flipH="1">
            <a:off x="8960334" y="390170"/>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8" name="Google Shape;1888;p15"/>
          <p:cNvSpPr/>
          <p:nvPr/>
        </p:nvSpPr>
        <p:spPr>
          <a:xfrm rot="5400000" flipH="1">
            <a:off x="8960334" y="315409"/>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9" name="Google Shape;1889;p15"/>
          <p:cNvSpPr/>
          <p:nvPr/>
        </p:nvSpPr>
        <p:spPr>
          <a:xfrm rot="5400000" flipH="1">
            <a:off x="8880104" y="834082"/>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0" name="Google Shape;1890;p15"/>
          <p:cNvSpPr/>
          <p:nvPr/>
        </p:nvSpPr>
        <p:spPr>
          <a:xfrm rot="5400000" flipH="1">
            <a:off x="8626344" y="613879"/>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1" name="Google Shape;1891;p15"/>
          <p:cNvSpPr/>
          <p:nvPr/>
        </p:nvSpPr>
        <p:spPr>
          <a:xfrm rot="5400000" flipH="1">
            <a:off x="8884079" y="688449"/>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2" name="Google Shape;1892;p15"/>
          <p:cNvSpPr/>
          <p:nvPr/>
        </p:nvSpPr>
        <p:spPr>
          <a:xfrm rot="5400000" flipH="1">
            <a:off x="8884079" y="390170"/>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3" name="Google Shape;1893;p15"/>
          <p:cNvSpPr/>
          <p:nvPr/>
        </p:nvSpPr>
        <p:spPr>
          <a:xfrm rot="5400000" flipH="1">
            <a:off x="8724461" y="464540"/>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4" name="Google Shape;1894;p15"/>
          <p:cNvSpPr/>
          <p:nvPr/>
        </p:nvSpPr>
        <p:spPr>
          <a:xfrm rot="5400000" flipH="1">
            <a:off x="8880286" y="535239"/>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5" name="Google Shape;1895;p15"/>
          <p:cNvSpPr/>
          <p:nvPr/>
        </p:nvSpPr>
        <p:spPr>
          <a:xfrm rot="5400000" flipH="1">
            <a:off x="8761851" y="315401"/>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6" name="Google Shape;1896;p15"/>
          <p:cNvSpPr/>
          <p:nvPr/>
        </p:nvSpPr>
        <p:spPr>
          <a:xfrm rot="5400000" flipH="1">
            <a:off x="9111404" y="848542"/>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7" name="Google Shape;1897;p15"/>
          <p:cNvSpPr/>
          <p:nvPr/>
        </p:nvSpPr>
        <p:spPr>
          <a:xfrm rot="5400000" flipH="1">
            <a:off x="9111404" y="775317"/>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8" name="Google Shape;1898;p15"/>
          <p:cNvSpPr/>
          <p:nvPr/>
        </p:nvSpPr>
        <p:spPr>
          <a:xfrm rot="5400000" flipH="1">
            <a:off x="9111679" y="70055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9" name="Google Shape;1899;p15"/>
          <p:cNvSpPr/>
          <p:nvPr/>
        </p:nvSpPr>
        <p:spPr>
          <a:xfrm rot="5400000" flipH="1">
            <a:off x="9111679" y="552442"/>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0" name="Google Shape;1900;p15"/>
          <p:cNvSpPr/>
          <p:nvPr/>
        </p:nvSpPr>
        <p:spPr>
          <a:xfrm rot="5400000" flipH="1">
            <a:off x="9111404" y="478592"/>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1" name="Google Shape;1901;p15"/>
          <p:cNvSpPr/>
          <p:nvPr/>
        </p:nvSpPr>
        <p:spPr>
          <a:xfrm rot="5400000" flipH="1">
            <a:off x="9110792" y="40013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2" name="Google Shape;1902;p15"/>
          <p:cNvSpPr/>
          <p:nvPr/>
        </p:nvSpPr>
        <p:spPr>
          <a:xfrm rot="5400000" flipH="1">
            <a:off x="8729321" y="163983"/>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3" name="Google Shape;1903;p15"/>
          <p:cNvSpPr/>
          <p:nvPr/>
        </p:nvSpPr>
        <p:spPr>
          <a:xfrm rot="5400000" flipH="1">
            <a:off x="8620173" y="163983"/>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4" name="Google Shape;1904;p15"/>
          <p:cNvSpPr/>
          <p:nvPr/>
        </p:nvSpPr>
        <p:spPr>
          <a:xfrm rot="5400000" flipH="1">
            <a:off x="9038454" y="163983"/>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5" name="Google Shape;1905;p15"/>
          <p:cNvSpPr/>
          <p:nvPr/>
        </p:nvSpPr>
        <p:spPr>
          <a:xfrm rot="5400000" flipH="1">
            <a:off x="9038263" y="238552"/>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6" name="Google Shape;1906;p15"/>
          <p:cNvSpPr/>
          <p:nvPr/>
        </p:nvSpPr>
        <p:spPr>
          <a:xfrm rot="5400000" flipH="1">
            <a:off x="8960143" y="238561"/>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7" name="Google Shape;1907;p15"/>
          <p:cNvSpPr/>
          <p:nvPr/>
        </p:nvSpPr>
        <p:spPr>
          <a:xfrm rot="5400000" flipH="1">
            <a:off x="8960334" y="163991"/>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8" name="Google Shape;1908;p15"/>
          <p:cNvSpPr/>
          <p:nvPr/>
        </p:nvSpPr>
        <p:spPr>
          <a:xfrm rot="5400000" flipH="1">
            <a:off x="8956255" y="93015"/>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9" name="Google Shape;1909;p15"/>
          <p:cNvSpPr/>
          <p:nvPr/>
        </p:nvSpPr>
        <p:spPr>
          <a:xfrm rot="5400000" flipH="1">
            <a:off x="8956255" y="1825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0" name="Google Shape;1910;p15"/>
          <p:cNvSpPr/>
          <p:nvPr/>
        </p:nvSpPr>
        <p:spPr>
          <a:xfrm rot="5400000" flipH="1">
            <a:off x="8884079" y="163991"/>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1" name="Google Shape;1911;p15"/>
          <p:cNvSpPr/>
          <p:nvPr/>
        </p:nvSpPr>
        <p:spPr>
          <a:xfrm rot="5400000" flipH="1">
            <a:off x="8883888" y="238561"/>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2" name="Google Shape;1912;p15"/>
          <p:cNvSpPr/>
          <p:nvPr/>
        </p:nvSpPr>
        <p:spPr>
          <a:xfrm rot="5400000" flipH="1">
            <a:off x="8880104" y="10964"/>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3" name="Google Shape;1913;p15"/>
          <p:cNvSpPr/>
          <p:nvPr/>
        </p:nvSpPr>
        <p:spPr>
          <a:xfrm rot="5400000" flipH="1">
            <a:off x="9111404" y="25328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4" name="Google Shape;1914;p15"/>
          <p:cNvSpPr/>
          <p:nvPr/>
        </p:nvSpPr>
        <p:spPr>
          <a:xfrm rot="5400000" flipH="1">
            <a:off x="9111404" y="172717"/>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5" name="Google Shape;1915;p15"/>
          <p:cNvSpPr/>
          <p:nvPr/>
        </p:nvSpPr>
        <p:spPr>
          <a:xfrm rot="5400000" flipH="1">
            <a:off x="9111404" y="9794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6" name="Google Shape;1916;p15"/>
          <p:cNvSpPr/>
          <p:nvPr/>
        </p:nvSpPr>
        <p:spPr>
          <a:xfrm rot="5400000" flipH="1">
            <a:off x="9111679" y="2345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cxnSp>
        <p:nvCxnSpPr>
          <p:cNvPr id="1917" name="Google Shape;1917;p15"/>
          <p:cNvCxnSpPr/>
          <p:nvPr/>
        </p:nvCxnSpPr>
        <p:spPr>
          <a:xfrm>
            <a:off x="3464700" y="1909013"/>
            <a:ext cx="2214600" cy="0"/>
          </a:xfrm>
          <a:prstGeom prst="straightConnector1">
            <a:avLst/>
          </a:prstGeom>
          <a:noFill/>
          <a:ln w="19050" cap="flat" cmpd="sng">
            <a:solidFill>
              <a:schemeClr val="accent2"/>
            </a:solidFill>
            <a:prstDash val="solid"/>
            <a:round/>
            <a:headEnd type="none" w="med" len="med"/>
            <a:tailEnd type="none" w="med" len="med"/>
          </a:ln>
        </p:spPr>
      </p:cxnSp>
      <p:cxnSp>
        <p:nvCxnSpPr>
          <p:cNvPr id="1918" name="Google Shape;1918;p15"/>
          <p:cNvCxnSpPr/>
          <p:nvPr/>
        </p:nvCxnSpPr>
        <p:spPr>
          <a:xfrm>
            <a:off x="3464700" y="3432288"/>
            <a:ext cx="22146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itle and text 3">
  <p:cSld name="CUSTOM_6">
    <p:spTree>
      <p:nvGrpSpPr>
        <p:cNvPr id="1" name="Shape 2117"/>
        <p:cNvGrpSpPr/>
        <p:nvPr/>
      </p:nvGrpSpPr>
      <p:grpSpPr>
        <a:xfrm>
          <a:off x="0" y="0"/>
          <a:ext cx="0" cy="0"/>
          <a:chOff x="0" y="0"/>
          <a:chExt cx="0" cy="0"/>
        </a:xfrm>
      </p:grpSpPr>
      <p:sp>
        <p:nvSpPr>
          <p:cNvPr id="2118" name="Google Shape;2118;p19"/>
          <p:cNvSpPr txBox="1">
            <a:spLocks noGrp="1"/>
          </p:cNvSpPr>
          <p:nvPr>
            <p:ph type="ctrTitle"/>
          </p:nvPr>
        </p:nvSpPr>
        <p:spPr>
          <a:xfrm>
            <a:off x="713250" y="1427938"/>
            <a:ext cx="7717500" cy="80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119" name="Google Shape;2119;p19"/>
          <p:cNvSpPr txBox="1">
            <a:spLocks noGrp="1"/>
          </p:cNvSpPr>
          <p:nvPr>
            <p:ph type="subTitle" idx="1"/>
          </p:nvPr>
        </p:nvSpPr>
        <p:spPr>
          <a:xfrm>
            <a:off x="1750200" y="2233450"/>
            <a:ext cx="5643600" cy="28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2120" name="Google Shape;2120;p19"/>
          <p:cNvGrpSpPr/>
          <p:nvPr/>
        </p:nvGrpSpPr>
        <p:grpSpPr>
          <a:xfrm>
            <a:off x="0" y="0"/>
            <a:ext cx="9123800" cy="689802"/>
            <a:chOff x="0" y="0"/>
            <a:chExt cx="9123800" cy="689802"/>
          </a:xfrm>
        </p:grpSpPr>
        <p:sp>
          <p:nvSpPr>
            <p:cNvPr id="2121" name="Google Shape;2121;p19"/>
            <p:cNvSpPr/>
            <p:nvPr/>
          </p:nvSpPr>
          <p:spPr>
            <a:xfrm>
              <a:off x="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2" name="Google Shape;2122;p19"/>
            <p:cNvSpPr/>
            <p:nvPr/>
          </p:nvSpPr>
          <p:spPr>
            <a:xfrm>
              <a:off x="0" y="0"/>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3" name="Google Shape;2123;p19"/>
            <p:cNvSpPr/>
            <p:nvPr/>
          </p:nvSpPr>
          <p:spPr>
            <a:xfrm>
              <a:off x="1734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4" name="Google Shape;2124;p19"/>
            <p:cNvSpPr/>
            <p:nvPr/>
          </p:nvSpPr>
          <p:spPr>
            <a:xfrm>
              <a:off x="8290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5" name="Google Shape;2125;p19"/>
            <p:cNvSpPr/>
            <p:nvPr/>
          </p:nvSpPr>
          <p:spPr>
            <a:xfrm>
              <a:off x="829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6" name="Google Shape;2126;p19"/>
            <p:cNvSpPr/>
            <p:nvPr/>
          </p:nvSpPr>
          <p:spPr>
            <a:xfrm>
              <a:off x="8235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7" name="Google Shape;2127;p19"/>
            <p:cNvSpPr/>
            <p:nvPr/>
          </p:nvSpPr>
          <p:spPr>
            <a:xfrm>
              <a:off x="247625" y="6030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8" name="Google Shape;2128;p19"/>
            <p:cNvSpPr/>
            <p:nvPr/>
          </p:nvSpPr>
          <p:spPr>
            <a:xfrm>
              <a:off x="2481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9" name="Google Shape;2129;p19"/>
            <p:cNvSpPr/>
            <p:nvPr/>
          </p:nvSpPr>
          <p:spPr>
            <a:xfrm>
              <a:off x="3305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0" name="Google Shape;2130;p19"/>
            <p:cNvSpPr/>
            <p:nvPr/>
          </p:nvSpPr>
          <p:spPr>
            <a:xfrm>
              <a:off x="41345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1" name="Google Shape;2131;p19"/>
            <p:cNvSpPr/>
            <p:nvPr/>
          </p:nvSpPr>
          <p:spPr>
            <a:xfrm>
              <a:off x="4134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2" name="Google Shape;2132;p19"/>
            <p:cNvSpPr/>
            <p:nvPr/>
          </p:nvSpPr>
          <p:spPr>
            <a:xfrm>
              <a:off x="4134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3" name="Google Shape;2133;p19"/>
            <p:cNvSpPr/>
            <p:nvPr/>
          </p:nvSpPr>
          <p:spPr>
            <a:xfrm>
              <a:off x="4958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4" name="Google Shape;2134;p19"/>
            <p:cNvSpPr/>
            <p:nvPr/>
          </p:nvSpPr>
          <p:spPr>
            <a:xfrm>
              <a:off x="4958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5" name="Google Shape;2135;p19"/>
            <p:cNvSpPr/>
            <p:nvPr/>
          </p:nvSpPr>
          <p:spPr>
            <a:xfrm>
              <a:off x="5787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6" name="Google Shape;2136;p19"/>
            <p:cNvSpPr/>
            <p:nvPr/>
          </p:nvSpPr>
          <p:spPr>
            <a:xfrm>
              <a:off x="7440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7" name="Google Shape;2137;p19"/>
            <p:cNvSpPr/>
            <p:nvPr/>
          </p:nvSpPr>
          <p:spPr>
            <a:xfrm>
              <a:off x="7440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8" name="Google Shape;2138;p19"/>
            <p:cNvSpPr/>
            <p:nvPr/>
          </p:nvSpPr>
          <p:spPr>
            <a:xfrm>
              <a:off x="9092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9" name="Google Shape;2139;p19"/>
            <p:cNvSpPr/>
            <p:nvPr/>
          </p:nvSpPr>
          <p:spPr>
            <a:xfrm>
              <a:off x="9087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0" name="Google Shape;2140;p19"/>
            <p:cNvSpPr/>
            <p:nvPr/>
          </p:nvSpPr>
          <p:spPr>
            <a:xfrm>
              <a:off x="9916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1" name="Google Shape;2141;p19"/>
            <p:cNvSpPr/>
            <p:nvPr/>
          </p:nvSpPr>
          <p:spPr>
            <a:xfrm>
              <a:off x="1074000"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2" name="Google Shape;2142;p19"/>
            <p:cNvSpPr/>
            <p:nvPr/>
          </p:nvSpPr>
          <p:spPr>
            <a:xfrm>
              <a:off x="691138"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3" name="Google Shape;2143;p19"/>
            <p:cNvSpPr/>
            <p:nvPr/>
          </p:nvSpPr>
          <p:spPr>
            <a:xfrm>
              <a:off x="10745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4" name="Google Shape;2144;p19"/>
            <p:cNvSpPr/>
            <p:nvPr/>
          </p:nvSpPr>
          <p:spPr>
            <a:xfrm>
              <a:off x="969575"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5" name="Google Shape;2145;p19"/>
            <p:cNvSpPr/>
            <p:nvPr/>
          </p:nvSpPr>
          <p:spPr>
            <a:xfrm>
              <a:off x="115690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6" name="Google Shape;2146;p19"/>
            <p:cNvSpPr/>
            <p:nvPr/>
          </p:nvSpPr>
          <p:spPr>
            <a:xfrm>
              <a:off x="11569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7" name="Google Shape;2147;p19"/>
            <p:cNvSpPr/>
            <p:nvPr/>
          </p:nvSpPr>
          <p:spPr>
            <a:xfrm>
              <a:off x="11569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8" name="Google Shape;2148;p19"/>
            <p:cNvSpPr/>
            <p:nvPr/>
          </p:nvSpPr>
          <p:spPr>
            <a:xfrm>
              <a:off x="12398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9" name="Google Shape;2149;p19"/>
            <p:cNvSpPr/>
            <p:nvPr/>
          </p:nvSpPr>
          <p:spPr>
            <a:xfrm>
              <a:off x="14051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0" name="Google Shape;2150;p19"/>
            <p:cNvSpPr/>
            <p:nvPr/>
          </p:nvSpPr>
          <p:spPr>
            <a:xfrm>
              <a:off x="14874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1" name="Google Shape;2151;p19"/>
            <p:cNvSpPr/>
            <p:nvPr/>
          </p:nvSpPr>
          <p:spPr>
            <a:xfrm>
              <a:off x="14874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2" name="Google Shape;2152;p19"/>
            <p:cNvSpPr/>
            <p:nvPr/>
          </p:nvSpPr>
          <p:spPr>
            <a:xfrm>
              <a:off x="14462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3" name="Google Shape;2153;p19"/>
            <p:cNvSpPr/>
            <p:nvPr/>
          </p:nvSpPr>
          <p:spPr>
            <a:xfrm>
              <a:off x="1570375"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4" name="Google Shape;2154;p19"/>
            <p:cNvSpPr/>
            <p:nvPr/>
          </p:nvSpPr>
          <p:spPr>
            <a:xfrm>
              <a:off x="15703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5" name="Google Shape;2155;p19"/>
            <p:cNvSpPr/>
            <p:nvPr/>
          </p:nvSpPr>
          <p:spPr>
            <a:xfrm>
              <a:off x="15703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6" name="Google Shape;2156;p19"/>
            <p:cNvSpPr/>
            <p:nvPr/>
          </p:nvSpPr>
          <p:spPr>
            <a:xfrm>
              <a:off x="16527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7" name="Google Shape;2157;p19"/>
            <p:cNvSpPr/>
            <p:nvPr/>
          </p:nvSpPr>
          <p:spPr>
            <a:xfrm>
              <a:off x="16527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8" name="Google Shape;2158;p19"/>
            <p:cNvSpPr/>
            <p:nvPr/>
          </p:nvSpPr>
          <p:spPr>
            <a:xfrm>
              <a:off x="16527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9" name="Google Shape;2159;p19"/>
            <p:cNvSpPr/>
            <p:nvPr/>
          </p:nvSpPr>
          <p:spPr>
            <a:xfrm>
              <a:off x="17356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0" name="Google Shape;2160;p19"/>
            <p:cNvSpPr/>
            <p:nvPr/>
          </p:nvSpPr>
          <p:spPr>
            <a:xfrm>
              <a:off x="5101617" y="369440"/>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1" name="Google Shape;2161;p19"/>
            <p:cNvSpPr/>
            <p:nvPr/>
          </p:nvSpPr>
          <p:spPr>
            <a:xfrm>
              <a:off x="4355521" y="519051"/>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2" name="Google Shape;2162;p19"/>
            <p:cNvSpPr/>
            <p:nvPr/>
          </p:nvSpPr>
          <p:spPr>
            <a:xfrm>
              <a:off x="4504660" y="345521"/>
              <a:ext cx="45251" cy="45234"/>
            </a:xfrm>
            <a:custGeom>
              <a:avLst/>
              <a:gdLst/>
              <a:ahLst/>
              <a:cxnLst/>
              <a:rect l="l" t="t" r="r" b="b"/>
              <a:pathLst>
                <a:path w="2607" h="2606" extrusionOk="0">
                  <a:moveTo>
                    <a:pt x="1315" y="0"/>
                  </a:moveTo>
                  <a:cubicBezTo>
                    <a:pt x="582" y="0"/>
                    <a:pt x="1" y="582"/>
                    <a:pt x="1" y="1292"/>
                  </a:cubicBezTo>
                  <a:cubicBezTo>
                    <a:pt x="1" y="2024"/>
                    <a:pt x="582" y="2606"/>
                    <a:pt x="1315" y="2606"/>
                  </a:cubicBezTo>
                  <a:cubicBezTo>
                    <a:pt x="2025" y="2606"/>
                    <a:pt x="2607" y="2024"/>
                    <a:pt x="2607" y="1292"/>
                  </a:cubicBezTo>
                  <a:cubicBezTo>
                    <a:pt x="2607" y="582"/>
                    <a:pt x="2025" y="0"/>
                    <a:pt x="1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3" name="Google Shape;2163;p19"/>
            <p:cNvSpPr/>
            <p:nvPr/>
          </p:nvSpPr>
          <p:spPr>
            <a:xfrm>
              <a:off x="3452457" y="252064"/>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4" name="Google Shape;2164;p19"/>
            <p:cNvSpPr/>
            <p:nvPr/>
          </p:nvSpPr>
          <p:spPr>
            <a:xfrm>
              <a:off x="4803321" y="644551"/>
              <a:ext cx="45251" cy="45251"/>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5" name="Google Shape;2165;p19"/>
            <p:cNvSpPr/>
            <p:nvPr/>
          </p:nvSpPr>
          <p:spPr>
            <a:xfrm>
              <a:off x="2341185" y="536895"/>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6" name="Google Shape;2166;p19"/>
            <p:cNvSpPr/>
            <p:nvPr/>
          </p:nvSpPr>
          <p:spPr>
            <a:xfrm>
              <a:off x="5101617" y="478589"/>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7" name="Google Shape;2167;p19"/>
            <p:cNvSpPr/>
            <p:nvPr/>
          </p:nvSpPr>
          <p:spPr>
            <a:xfrm>
              <a:off x="3236403" y="326826"/>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8" name="Google Shape;2168;p19"/>
            <p:cNvSpPr/>
            <p:nvPr/>
          </p:nvSpPr>
          <p:spPr>
            <a:xfrm>
              <a:off x="4728560" y="294678"/>
              <a:ext cx="45251" cy="45251"/>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9" name="Google Shape;2169;p19"/>
            <p:cNvSpPr/>
            <p:nvPr/>
          </p:nvSpPr>
          <p:spPr>
            <a:xfrm>
              <a:off x="1967764" y="60394"/>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0" name="Google Shape;2170;p19"/>
            <p:cNvSpPr/>
            <p:nvPr/>
          </p:nvSpPr>
          <p:spPr>
            <a:xfrm>
              <a:off x="1893385" y="60307"/>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1" name="Google Shape;2171;p19"/>
            <p:cNvSpPr/>
            <p:nvPr/>
          </p:nvSpPr>
          <p:spPr>
            <a:xfrm>
              <a:off x="1818624"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2" name="Google Shape;2172;p19"/>
            <p:cNvSpPr/>
            <p:nvPr/>
          </p:nvSpPr>
          <p:spPr>
            <a:xfrm>
              <a:off x="2117285" y="60307"/>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3" name="Google Shape;2173;p19"/>
            <p:cNvSpPr/>
            <p:nvPr/>
          </p:nvSpPr>
          <p:spPr>
            <a:xfrm>
              <a:off x="2042524"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4" name="Google Shape;2174;p19"/>
            <p:cNvSpPr/>
            <p:nvPr/>
          </p:nvSpPr>
          <p:spPr>
            <a:xfrm>
              <a:off x="2415564"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5" name="Google Shape;2175;p19"/>
            <p:cNvSpPr/>
            <p:nvPr/>
          </p:nvSpPr>
          <p:spPr>
            <a:xfrm>
              <a:off x="2341185" y="60307"/>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6" name="Google Shape;2176;p19"/>
            <p:cNvSpPr/>
            <p:nvPr/>
          </p:nvSpPr>
          <p:spPr>
            <a:xfrm>
              <a:off x="2266789" y="60394"/>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7" name="Google Shape;2177;p19"/>
            <p:cNvSpPr/>
            <p:nvPr/>
          </p:nvSpPr>
          <p:spPr>
            <a:xfrm>
              <a:off x="2863364" y="60394"/>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8" name="Google Shape;2178;p19"/>
            <p:cNvSpPr/>
            <p:nvPr/>
          </p:nvSpPr>
          <p:spPr>
            <a:xfrm>
              <a:off x="2788603" y="60307"/>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9" name="Google Shape;2179;p19"/>
            <p:cNvSpPr/>
            <p:nvPr/>
          </p:nvSpPr>
          <p:spPr>
            <a:xfrm>
              <a:off x="2713842"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46" y="2606"/>
                    <a:pt x="2628" y="2025"/>
                    <a:pt x="2628" y="1314"/>
                  </a:cubicBezTo>
                  <a:cubicBezTo>
                    <a:pt x="2628" y="582"/>
                    <a:pt x="2046"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0" name="Google Shape;2180;p19"/>
            <p:cNvSpPr/>
            <p:nvPr/>
          </p:nvSpPr>
          <p:spPr>
            <a:xfrm>
              <a:off x="3087264" y="60307"/>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5" y="2606"/>
                    <a:pt x="2606" y="2025"/>
                    <a:pt x="2606" y="1314"/>
                  </a:cubicBezTo>
                  <a:cubicBezTo>
                    <a:pt x="2606" y="582"/>
                    <a:pt x="2025"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1" name="Google Shape;2181;p19"/>
            <p:cNvSpPr/>
            <p:nvPr/>
          </p:nvSpPr>
          <p:spPr>
            <a:xfrm>
              <a:off x="3012503" y="60307"/>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2" name="Google Shape;2182;p19"/>
            <p:cNvSpPr/>
            <p:nvPr/>
          </p:nvSpPr>
          <p:spPr>
            <a:xfrm>
              <a:off x="2937742"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3" name="Google Shape;2183;p19"/>
            <p:cNvSpPr/>
            <p:nvPr/>
          </p:nvSpPr>
          <p:spPr>
            <a:xfrm>
              <a:off x="3310782"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4" name="Google Shape;2184;p19"/>
            <p:cNvSpPr/>
            <p:nvPr/>
          </p:nvSpPr>
          <p:spPr>
            <a:xfrm>
              <a:off x="3236403" y="60307"/>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5" name="Google Shape;2185;p19"/>
            <p:cNvSpPr/>
            <p:nvPr/>
          </p:nvSpPr>
          <p:spPr>
            <a:xfrm>
              <a:off x="3161642" y="60394"/>
              <a:ext cx="53097" cy="45164"/>
            </a:xfrm>
            <a:custGeom>
              <a:avLst/>
              <a:gdLst/>
              <a:ahLst/>
              <a:cxnLst/>
              <a:rect l="l" t="t" r="r" b="b"/>
              <a:pathLst>
                <a:path w="3059" h="2602" extrusionOk="0">
                  <a:moveTo>
                    <a:pt x="1327" y="1"/>
                  </a:moveTo>
                  <a:cubicBezTo>
                    <a:pt x="652" y="1"/>
                    <a:pt x="1" y="522"/>
                    <a:pt x="1" y="1309"/>
                  </a:cubicBezTo>
                  <a:cubicBezTo>
                    <a:pt x="1" y="2020"/>
                    <a:pt x="582" y="2601"/>
                    <a:pt x="1314" y="2601"/>
                  </a:cubicBezTo>
                  <a:cubicBezTo>
                    <a:pt x="2477" y="2601"/>
                    <a:pt x="3058" y="1202"/>
                    <a:pt x="2240" y="383"/>
                  </a:cubicBezTo>
                  <a:cubicBezTo>
                    <a:pt x="1976" y="119"/>
                    <a:pt x="1649" y="1"/>
                    <a:pt x="1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6" name="Google Shape;2186;p19"/>
            <p:cNvSpPr/>
            <p:nvPr/>
          </p:nvSpPr>
          <p:spPr>
            <a:xfrm>
              <a:off x="3534682" y="60307"/>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7" name="Google Shape;2187;p19"/>
            <p:cNvSpPr/>
            <p:nvPr/>
          </p:nvSpPr>
          <p:spPr>
            <a:xfrm>
              <a:off x="3460303" y="60394"/>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8" name="Google Shape;2188;p19"/>
            <p:cNvSpPr/>
            <p:nvPr/>
          </p:nvSpPr>
          <p:spPr>
            <a:xfrm>
              <a:off x="3385542"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9" name="Google Shape;2189;p19"/>
            <p:cNvSpPr/>
            <p:nvPr/>
          </p:nvSpPr>
          <p:spPr>
            <a:xfrm>
              <a:off x="3758582" y="60394"/>
              <a:ext cx="53097" cy="45164"/>
            </a:xfrm>
            <a:custGeom>
              <a:avLst/>
              <a:gdLst/>
              <a:ahLst/>
              <a:cxnLst/>
              <a:rect l="l" t="t" r="r" b="b"/>
              <a:pathLst>
                <a:path w="3059" h="2602" extrusionOk="0">
                  <a:moveTo>
                    <a:pt x="1318" y="1"/>
                  </a:moveTo>
                  <a:cubicBezTo>
                    <a:pt x="643" y="1"/>
                    <a:pt x="1" y="522"/>
                    <a:pt x="1" y="1309"/>
                  </a:cubicBezTo>
                  <a:cubicBezTo>
                    <a:pt x="1" y="2020"/>
                    <a:pt x="582" y="2601"/>
                    <a:pt x="1314" y="2601"/>
                  </a:cubicBezTo>
                  <a:cubicBezTo>
                    <a:pt x="2477" y="2601"/>
                    <a:pt x="3059" y="1202"/>
                    <a:pt x="2240" y="383"/>
                  </a:cubicBezTo>
                  <a:cubicBezTo>
                    <a:pt x="1969" y="119"/>
                    <a:pt x="1640" y="1"/>
                    <a:pt x="13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0" name="Google Shape;2190;p19"/>
            <p:cNvSpPr/>
            <p:nvPr/>
          </p:nvSpPr>
          <p:spPr>
            <a:xfrm>
              <a:off x="3683821" y="60394"/>
              <a:ext cx="53097" cy="45164"/>
            </a:xfrm>
            <a:custGeom>
              <a:avLst/>
              <a:gdLst/>
              <a:ahLst/>
              <a:cxnLst/>
              <a:rect l="l" t="t" r="r" b="b"/>
              <a:pathLst>
                <a:path w="3059" h="2602" extrusionOk="0">
                  <a:moveTo>
                    <a:pt x="1333" y="1"/>
                  </a:moveTo>
                  <a:cubicBezTo>
                    <a:pt x="664" y="1"/>
                    <a:pt x="22" y="522"/>
                    <a:pt x="22" y="1309"/>
                  </a:cubicBezTo>
                  <a:cubicBezTo>
                    <a:pt x="1" y="2020"/>
                    <a:pt x="604" y="2601"/>
                    <a:pt x="1314" y="2601"/>
                  </a:cubicBezTo>
                  <a:cubicBezTo>
                    <a:pt x="2477" y="2601"/>
                    <a:pt x="3059" y="1202"/>
                    <a:pt x="2240" y="383"/>
                  </a:cubicBezTo>
                  <a:cubicBezTo>
                    <a:pt x="1976" y="119"/>
                    <a:pt x="1652"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1" name="Google Shape;2191;p19"/>
            <p:cNvSpPr/>
            <p:nvPr/>
          </p:nvSpPr>
          <p:spPr>
            <a:xfrm>
              <a:off x="3609442"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2" name="Google Shape;2192;p19"/>
            <p:cNvSpPr/>
            <p:nvPr/>
          </p:nvSpPr>
          <p:spPr>
            <a:xfrm>
              <a:off x="3982482"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9"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3" name="Google Shape;2193;p19"/>
            <p:cNvSpPr/>
            <p:nvPr/>
          </p:nvSpPr>
          <p:spPr>
            <a:xfrm>
              <a:off x="3907721" y="60307"/>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4" name="Google Shape;2194;p19"/>
            <p:cNvSpPr/>
            <p:nvPr/>
          </p:nvSpPr>
          <p:spPr>
            <a:xfrm>
              <a:off x="3833342"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5" name="Google Shape;2195;p19"/>
            <p:cNvSpPr/>
            <p:nvPr/>
          </p:nvSpPr>
          <p:spPr>
            <a:xfrm>
              <a:off x="4430282"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6" name="Google Shape;2196;p19"/>
            <p:cNvSpPr/>
            <p:nvPr/>
          </p:nvSpPr>
          <p:spPr>
            <a:xfrm>
              <a:off x="4355521"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9"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7" name="Google Shape;2197;p19"/>
            <p:cNvSpPr/>
            <p:nvPr/>
          </p:nvSpPr>
          <p:spPr>
            <a:xfrm>
              <a:off x="4280760" y="60394"/>
              <a:ext cx="53097" cy="45164"/>
            </a:xfrm>
            <a:custGeom>
              <a:avLst/>
              <a:gdLst/>
              <a:ahLst/>
              <a:cxnLst/>
              <a:rect l="l" t="t" r="r" b="b"/>
              <a:pathLst>
                <a:path w="3059" h="2602" extrusionOk="0">
                  <a:moveTo>
                    <a:pt x="1328" y="1"/>
                  </a:moveTo>
                  <a:cubicBezTo>
                    <a:pt x="653" y="1"/>
                    <a:pt x="1" y="522"/>
                    <a:pt x="1" y="1309"/>
                  </a:cubicBezTo>
                  <a:cubicBezTo>
                    <a:pt x="1" y="2020"/>
                    <a:pt x="582" y="2601"/>
                    <a:pt x="1315" y="2601"/>
                  </a:cubicBezTo>
                  <a:cubicBezTo>
                    <a:pt x="2477" y="2601"/>
                    <a:pt x="3059" y="1202"/>
                    <a:pt x="2241" y="383"/>
                  </a:cubicBezTo>
                  <a:cubicBezTo>
                    <a:pt x="1976" y="119"/>
                    <a:pt x="1649" y="1"/>
                    <a:pt x="13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8" name="Google Shape;2198;p19"/>
            <p:cNvSpPr/>
            <p:nvPr/>
          </p:nvSpPr>
          <p:spPr>
            <a:xfrm>
              <a:off x="4654182"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9" name="Google Shape;2199;p19"/>
            <p:cNvSpPr/>
            <p:nvPr/>
          </p:nvSpPr>
          <p:spPr>
            <a:xfrm>
              <a:off x="4579421"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9"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0" name="Google Shape;2200;p19"/>
            <p:cNvSpPr/>
            <p:nvPr/>
          </p:nvSpPr>
          <p:spPr>
            <a:xfrm>
              <a:off x="4877717" y="60394"/>
              <a:ext cx="53079" cy="45164"/>
            </a:xfrm>
            <a:custGeom>
              <a:avLst/>
              <a:gdLst/>
              <a:ahLst/>
              <a:cxnLst/>
              <a:rect l="l" t="t" r="r" b="b"/>
              <a:pathLst>
                <a:path w="3058" h="2602" extrusionOk="0">
                  <a:moveTo>
                    <a:pt x="1327" y="1"/>
                  </a:moveTo>
                  <a:cubicBezTo>
                    <a:pt x="652" y="1"/>
                    <a:pt x="0" y="522"/>
                    <a:pt x="0" y="1309"/>
                  </a:cubicBezTo>
                  <a:cubicBezTo>
                    <a:pt x="0" y="2020"/>
                    <a:pt x="582" y="2601"/>
                    <a:pt x="1314" y="2601"/>
                  </a:cubicBezTo>
                  <a:cubicBezTo>
                    <a:pt x="2477" y="2601"/>
                    <a:pt x="3058" y="1202"/>
                    <a:pt x="2240" y="383"/>
                  </a:cubicBezTo>
                  <a:cubicBezTo>
                    <a:pt x="1976" y="119"/>
                    <a:pt x="1649" y="1"/>
                    <a:pt x="1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1" name="Google Shape;2201;p19"/>
            <p:cNvSpPr/>
            <p:nvPr/>
          </p:nvSpPr>
          <p:spPr>
            <a:xfrm>
              <a:off x="4803321"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2" name="Google Shape;2202;p19"/>
            <p:cNvSpPr/>
            <p:nvPr/>
          </p:nvSpPr>
          <p:spPr>
            <a:xfrm>
              <a:off x="4728560" y="60307"/>
              <a:ext cx="45251" cy="45251"/>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3" name="Google Shape;2203;p19"/>
            <p:cNvSpPr/>
            <p:nvPr/>
          </p:nvSpPr>
          <p:spPr>
            <a:xfrm>
              <a:off x="5101617" y="60307"/>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4" name="Google Shape;2204;p19"/>
            <p:cNvSpPr/>
            <p:nvPr/>
          </p:nvSpPr>
          <p:spPr>
            <a:xfrm>
              <a:off x="5026857" y="60307"/>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5" name="Google Shape;2205;p19"/>
            <p:cNvSpPr/>
            <p:nvPr/>
          </p:nvSpPr>
          <p:spPr>
            <a:xfrm>
              <a:off x="4952460" y="60394"/>
              <a:ext cx="52732" cy="45164"/>
            </a:xfrm>
            <a:custGeom>
              <a:avLst/>
              <a:gdLst/>
              <a:ahLst/>
              <a:cxnLst/>
              <a:rect l="l" t="t" r="r" b="b"/>
              <a:pathLst>
                <a:path w="3038" h="2602" extrusionOk="0">
                  <a:moveTo>
                    <a:pt x="1312" y="1"/>
                  </a:moveTo>
                  <a:cubicBezTo>
                    <a:pt x="643" y="1"/>
                    <a:pt x="1" y="522"/>
                    <a:pt x="1" y="1309"/>
                  </a:cubicBezTo>
                  <a:cubicBezTo>
                    <a:pt x="1" y="2020"/>
                    <a:pt x="582" y="2601"/>
                    <a:pt x="1293" y="2601"/>
                  </a:cubicBezTo>
                  <a:cubicBezTo>
                    <a:pt x="2456" y="2601"/>
                    <a:pt x="3037" y="1202"/>
                    <a:pt x="2219" y="383"/>
                  </a:cubicBezTo>
                  <a:cubicBezTo>
                    <a:pt x="1955" y="119"/>
                    <a:pt x="1630" y="1"/>
                    <a:pt x="1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6" name="Google Shape;2206;p19"/>
            <p:cNvSpPr/>
            <p:nvPr/>
          </p:nvSpPr>
          <p:spPr>
            <a:xfrm>
              <a:off x="1818624"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7" name="Google Shape;2207;p19"/>
            <p:cNvSpPr/>
            <p:nvPr/>
          </p:nvSpPr>
          <p:spPr>
            <a:xfrm>
              <a:off x="1893385" y="364962"/>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8" name="Google Shape;2208;p19"/>
            <p:cNvSpPr/>
            <p:nvPr/>
          </p:nvSpPr>
          <p:spPr>
            <a:xfrm>
              <a:off x="1960282" y="138437"/>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9" name="Google Shape;2209;p19"/>
            <p:cNvSpPr/>
            <p:nvPr/>
          </p:nvSpPr>
          <p:spPr>
            <a:xfrm>
              <a:off x="2042524"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0" name="Google Shape;2210;p19"/>
            <p:cNvSpPr/>
            <p:nvPr/>
          </p:nvSpPr>
          <p:spPr>
            <a:xfrm>
              <a:off x="2117285" y="13843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1" name="Google Shape;2211;p19"/>
            <p:cNvSpPr/>
            <p:nvPr/>
          </p:nvSpPr>
          <p:spPr>
            <a:xfrm>
              <a:off x="2258561" y="138437"/>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2" name="Google Shape;2212;p19"/>
            <p:cNvSpPr/>
            <p:nvPr/>
          </p:nvSpPr>
          <p:spPr>
            <a:xfrm>
              <a:off x="2341185" y="13843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3" name="Google Shape;2213;p19"/>
            <p:cNvSpPr/>
            <p:nvPr/>
          </p:nvSpPr>
          <p:spPr>
            <a:xfrm>
              <a:off x="2415564"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4" name="Google Shape;2214;p19"/>
            <p:cNvSpPr/>
            <p:nvPr/>
          </p:nvSpPr>
          <p:spPr>
            <a:xfrm>
              <a:off x="2490324"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5" name="Google Shape;2215;p19"/>
            <p:cNvSpPr/>
            <p:nvPr/>
          </p:nvSpPr>
          <p:spPr>
            <a:xfrm>
              <a:off x="2557222" y="138437"/>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37" y="582"/>
                    <a:pt x="2456"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6" name="Google Shape;2216;p19"/>
            <p:cNvSpPr/>
            <p:nvPr/>
          </p:nvSpPr>
          <p:spPr>
            <a:xfrm>
              <a:off x="2639464"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7" name="Google Shape;2217;p19"/>
            <p:cNvSpPr/>
            <p:nvPr/>
          </p:nvSpPr>
          <p:spPr>
            <a:xfrm>
              <a:off x="2713842"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8" name="Google Shape;2218;p19"/>
            <p:cNvSpPr/>
            <p:nvPr/>
          </p:nvSpPr>
          <p:spPr>
            <a:xfrm>
              <a:off x="2788603" y="138437"/>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9" name="Google Shape;2219;p19"/>
            <p:cNvSpPr/>
            <p:nvPr/>
          </p:nvSpPr>
          <p:spPr>
            <a:xfrm>
              <a:off x="2937742"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0" name="Google Shape;2220;p19"/>
            <p:cNvSpPr/>
            <p:nvPr/>
          </p:nvSpPr>
          <p:spPr>
            <a:xfrm>
              <a:off x="3012503" y="138437"/>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1" name="Google Shape;2221;p19"/>
            <p:cNvSpPr/>
            <p:nvPr/>
          </p:nvSpPr>
          <p:spPr>
            <a:xfrm>
              <a:off x="3087264"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2" name="Google Shape;2222;p19"/>
            <p:cNvSpPr/>
            <p:nvPr/>
          </p:nvSpPr>
          <p:spPr>
            <a:xfrm>
              <a:off x="3154161" y="13843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3" name="Google Shape;2223;p19"/>
            <p:cNvSpPr/>
            <p:nvPr/>
          </p:nvSpPr>
          <p:spPr>
            <a:xfrm>
              <a:off x="3236403" y="138437"/>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4" name="Google Shape;2224;p19"/>
            <p:cNvSpPr/>
            <p:nvPr/>
          </p:nvSpPr>
          <p:spPr>
            <a:xfrm>
              <a:off x="3310782"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5" name="Google Shape;2225;p19"/>
            <p:cNvSpPr/>
            <p:nvPr/>
          </p:nvSpPr>
          <p:spPr>
            <a:xfrm>
              <a:off x="3378061" y="13843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6" name="Google Shape;2226;p19"/>
            <p:cNvSpPr/>
            <p:nvPr/>
          </p:nvSpPr>
          <p:spPr>
            <a:xfrm>
              <a:off x="3452457" y="138437"/>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7" name="Google Shape;2227;p19"/>
            <p:cNvSpPr/>
            <p:nvPr/>
          </p:nvSpPr>
          <p:spPr>
            <a:xfrm>
              <a:off x="360944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8" name="Google Shape;2228;p19"/>
            <p:cNvSpPr/>
            <p:nvPr/>
          </p:nvSpPr>
          <p:spPr>
            <a:xfrm>
              <a:off x="3676357" y="138437"/>
              <a:ext cx="53097" cy="45529"/>
            </a:xfrm>
            <a:custGeom>
              <a:avLst/>
              <a:gdLst/>
              <a:ahLst/>
              <a:cxnLst/>
              <a:rect l="l" t="t" r="r" b="b"/>
              <a:pathLst>
                <a:path w="3059" h="2623" extrusionOk="0">
                  <a:moveTo>
                    <a:pt x="1744" y="0"/>
                  </a:moveTo>
                  <a:cubicBezTo>
                    <a:pt x="582" y="0"/>
                    <a:pt x="0" y="1422"/>
                    <a:pt x="818" y="2240"/>
                  </a:cubicBezTo>
                  <a:cubicBezTo>
                    <a:pt x="1083" y="2504"/>
                    <a:pt x="1410" y="2622"/>
                    <a:pt x="1731" y="2622"/>
                  </a:cubicBezTo>
                  <a:cubicBezTo>
                    <a:pt x="2406" y="2622"/>
                    <a:pt x="3058" y="2101"/>
                    <a:pt x="3058" y="1314"/>
                  </a:cubicBezTo>
                  <a:cubicBezTo>
                    <a:pt x="3058" y="582"/>
                    <a:pt x="2455" y="0"/>
                    <a:pt x="1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9" name="Google Shape;2229;p19"/>
            <p:cNvSpPr/>
            <p:nvPr/>
          </p:nvSpPr>
          <p:spPr>
            <a:xfrm>
              <a:off x="383334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0" name="Google Shape;2230;p19"/>
            <p:cNvSpPr/>
            <p:nvPr/>
          </p:nvSpPr>
          <p:spPr>
            <a:xfrm>
              <a:off x="3907721" y="138437"/>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1" name="Google Shape;2231;p19"/>
            <p:cNvSpPr/>
            <p:nvPr/>
          </p:nvSpPr>
          <p:spPr>
            <a:xfrm>
              <a:off x="3974636" y="138437"/>
              <a:ext cx="53097" cy="45529"/>
            </a:xfrm>
            <a:custGeom>
              <a:avLst/>
              <a:gdLst/>
              <a:ahLst/>
              <a:cxnLst/>
              <a:rect l="l" t="t" r="r" b="b"/>
              <a:pathLst>
                <a:path w="3059" h="2623" extrusionOk="0">
                  <a:moveTo>
                    <a:pt x="1745" y="0"/>
                  </a:moveTo>
                  <a:cubicBezTo>
                    <a:pt x="582" y="0"/>
                    <a:pt x="0" y="1422"/>
                    <a:pt x="840" y="2240"/>
                  </a:cubicBezTo>
                  <a:cubicBezTo>
                    <a:pt x="1104" y="2504"/>
                    <a:pt x="1429" y="2622"/>
                    <a:pt x="1748" y="2622"/>
                  </a:cubicBezTo>
                  <a:cubicBezTo>
                    <a:pt x="2416" y="2622"/>
                    <a:pt x="3058" y="2101"/>
                    <a:pt x="3058" y="1314"/>
                  </a:cubicBezTo>
                  <a:cubicBezTo>
                    <a:pt x="3058" y="582"/>
                    <a:pt x="2477"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2" name="Google Shape;2232;p19"/>
            <p:cNvSpPr/>
            <p:nvPr/>
          </p:nvSpPr>
          <p:spPr>
            <a:xfrm>
              <a:off x="4049397" y="598205"/>
              <a:ext cx="53097" cy="45147"/>
            </a:xfrm>
            <a:custGeom>
              <a:avLst/>
              <a:gdLst/>
              <a:ahLst/>
              <a:cxnLst/>
              <a:rect l="l" t="t" r="r" b="b"/>
              <a:pathLst>
                <a:path w="3059" h="2601" extrusionOk="0">
                  <a:moveTo>
                    <a:pt x="1745" y="0"/>
                  </a:moveTo>
                  <a:cubicBezTo>
                    <a:pt x="582" y="0"/>
                    <a:pt x="0" y="1400"/>
                    <a:pt x="819" y="2218"/>
                  </a:cubicBezTo>
                  <a:cubicBezTo>
                    <a:pt x="1083" y="2483"/>
                    <a:pt x="1410" y="2601"/>
                    <a:pt x="1731" y="2601"/>
                  </a:cubicBezTo>
                  <a:cubicBezTo>
                    <a:pt x="2406" y="2601"/>
                    <a:pt x="3058" y="2080"/>
                    <a:pt x="3058" y="1292"/>
                  </a:cubicBezTo>
                  <a:cubicBezTo>
                    <a:pt x="3058" y="582"/>
                    <a:pt x="2477"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3" name="Google Shape;2233;p19"/>
            <p:cNvSpPr/>
            <p:nvPr/>
          </p:nvSpPr>
          <p:spPr>
            <a:xfrm>
              <a:off x="4131621" y="421029"/>
              <a:ext cx="45251" cy="45234"/>
            </a:xfrm>
            <a:custGeom>
              <a:avLst/>
              <a:gdLst/>
              <a:ahLst/>
              <a:cxnLst/>
              <a:rect l="l" t="t" r="r" b="b"/>
              <a:pathLst>
                <a:path w="2607" h="2606" extrusionOk="0">
                  <a:moveTo>
                    <a:pt x="1314" y="0"/>
                  </a:moveTo>
                  <a:cubicBezTo>
                    <a:pt x="582" y="0"/>
                    <a:pt x="1" y="582"/>
                    <a:pt x="1" y="1292"/>
                  </a:cubicBezTo>
                  <a:cubicBezTo>
                    <a:pt x="1" y="2024"/>
                    <a:pt x="582" y="2606"/>
                    <a:pt x="1314" y="2606"/>
                  </a:cubicBezTo>
                  <a:cubicBezTo>
                    <a:pt x="2025" y="2606"/>
                    <a:pt x="2606" y="2024"/>
                    <a:pt x="2606" y="1292"/>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4" name="Google Shape;2234;p19"/>
            <p:cNvSpPr/>
            <p:nvPr/>
          </p:nvSpPr>
          <p:spPr>
            <a:xfrm>
              <a:off x="420638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5" name="Google Shape;2235;p19"/>
            <p:cNvSpPr/>
            <p:nvPr/>
          </p:nvSpPr>
          <p:spPr>
            <a:xfrm>
              <a:off x="4273297" y="138437"/>
              <a:ext cx="52975" cy="45529"/>
            </a:xfrm>
            <a:custGeom>
              <a:avLst/>
              <a:gdLst/>
              <a:ahLst/>
              <a:cxnLst/>
              <a:rect l="l" t="t" r="r" b="b"/>
              <a:pathLst>
                <a:path w="3052" h="2623" extrusionOk="0">
                  <a:moveTo>
                    <a:pt x="1745" y="0"/>
                  </a:moveTo>
                  <a:cubicBezTo>
                    <a:pt x="582" y="0"/>
                    <a:pt x="0" y="1422"/>
                    <a:pt x="819" y="2240"/>
                  </a:cubicBezTo>
                  <a:cubicBezTo>
                    <a:pt x="1083" y="2504"/>
                    <a:pt x="1410" y="2622"/>
                    <a:pt x="1731" y="2622"/>
                  </a:cubicBezTo>
                  <a:cubicBezTo>
                    <a:pt x="2404" y="2622"/>
                    <a:pt x="3051" y="2101"/>
                    <a:pt x="3037"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6" name="Google Shape;2236;p19"/>
            <p:cNvSpPr/>
            <p:nvPr/>
          </p:nvSpPr>
          <p:spPr>
            <a:xfrm>
              <a:off x="4347675" y="138437"/>
              <a:ext cx="53097" cy="45529"/>
            </a:xfrm>
            <a:custGeom>
              <a:avLst/>
              <a:gdLst/>
              <a:ahLst/>
              <a:cxnLst/>
              <a:rect l="l" t="t" r="r" b="b"/>
              <a:pathLst>
                <a:path w="3059" h="2623" extrusionOk="0">
                  <a:moveTo>
                    <a:pt x="1745" y="0"/>
                  </a:moveTo>
                  <a:cubicBezTo>
                    <a:pt x="582" y="0"/>
                    <a:pt x="1" y="1422"/>
                    <a:pt x="840" y="2240"/>
                  </a:cubicBezTo>
                  <a:cubicBezTo>
                    <a:pt x="1105" y="2504"/>
                    <a:pt x="1429" y="2622"/>
                    <a:pt x="1748" y="2622"/>
                  </a:cubicBezTo>
                  <a:cubicBezTo>
                    <a:pt x="2416" y="2622"/>
                    <a:pt x="3058" y="2101"/>
                    <a:pt x="3058" y="1314"/>
                  </a:cubicBezTo>
                  <a:cubicBezTo>
                    <a:pt x="3058"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7" name="Google Shape;2237;p19"/>
            <p:cNvSpPr/>
            <p:nvPr/>
          </p:nvSpPr>
          <p:spPr>
            <a:xfrm>
              <a:off x="443028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8" name="Google Shape;2238;p19"/>
            <p:cNvSpPr/>
            <p:nvPr/>
          </p:nvSpPr>
          <p:spPr>
            <a:xfrm>
              <a:off x="4504660" y="138437"/>
              <a:ext cx="45251" cy="45234"/>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9" name="Google Shape;2239;p19"/>
            <p:cNvSpPr/>
            <p:nvPr/>
          </p:nvSpPr>
          <p:spPr>
            <a:xfrm>
              <a:off x="4571575" y="138437"/>
              <a:ext cx="53097" cy="45529"/>
            </a:xfrm>
            <a:custGeom>
              <a:avLst/>
              <a:gdLst/>
              <a:ahLst/>
              <a:cxnLst/>
              <a:rect l="l" t="t" r="r" b="b"/>
              <a:pathLst>
                <a:path w="3059" h="2623" extrusionOk="0">
                  <a:moveTo>
                    <a:pt x="1745" y="0"/>
                  </a:moveTo>
                  <a:cubicBezTo>
                    <a:pt x="582" y="0"/>
                    <a:pt x="1" y="1422"/>
                    <a:pt x="840" y="2240"/>
                  </a:cubicBezTo>
                  <a:cubicBezTo>
                    <a:pt x="1105" y="2504"/>
                    <a:pt x="1429" y="2622"/>
                    <a:pt x="1748" y="2622"/>
                  </a:cubicBezTo>
                  <a:cubicBezTo>
                    <a:pt x="2416" y="2622"/>
                    <a:pt x="3058" y="2101"/>
                    <a:pt x="3058" y="1314"/>
                  </a:cubicBezTo>
                  <a:cubicBezTo>
                    <a:pt x="3058"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0" name="Google Shape;2240;p19"/>
            <p:cNvSpPr/>
            <p:nvPr/>
          </p:nvSpPr>
          <p:spPr>
            <a:xfrm>
              <a:off x="4646336" y="138437"/>
              <a:ext cx="53097" cy="45529"/>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1" name="Google Shape;2241;p19"/>
            <p:cNvSpPr/>
            <p:nvPr/>
          </p:nvSpPr>
          <p:spPr>
            <a:xfrm>
              <a:off x="4803321"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2" name="Google Shape;2242;p19"/>
            <p:cNvSpPr/>
            <p:nvPr/>
          </p:nvSpPr>
          <p:spPr>
            <a:xfrm>
              <a:off x="4870236" y="138437"/>
              <a:ext cx="52715" cy="45529"/>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3" name="Google Shape;2243;p19"/>
            <p:cNvSpPr/>
            <p:nvPr/>
          </p:nvSpPr>
          <p:spPr>
            <a:xfrm>
              <a:off x="5026857" y="138437"/>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4" name="Google Shape;2244;p19"/>
            <p:cNvSpPr/>
            <p:nvPr/>
          </p:nvSpPr>
          <p:spPr>
            <a:xfrm>
              <a:off x="5101617" y="138437"/>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5" name="Google Shape;2245;p19"/>
            <p:cNvSpPr/>
            <p:nvPr/>
          </p:nvSpPr>
          <p:spPr>
            <a:xfrm>
              <a:off x="5168515" y="138437"/>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6" name="Google Shape;2246;p19"/>
            <p:cNvSpPr/>
            <p:nvPr/>
          </p:nvSpPr>
          <p:spPr>
            <a:xfrm>
              <a:off x="5243275" y="138437"/>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7" name="Google Shape;2247;p19"/>
            <p:cNvSpPr/>
            <p:nvPr/>
          </p:nvSpPr>
          <p:spPr>
            <a:xfrm>
              <a:off x="1967764" y="214778"/>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8" name="Google Shape;2248;p19"/>
            <p:cNvSpPr/>
            <p:nvPr/>
          </p:nvSpPr>
          <p:spPr>
            <a:xfrm>
              <a:off x="1893385" y="584370"/>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9" name="Google Shape;2249;p19"/>
            <p:cNvSpPr/>
            <p:nvPr/>
          </p:nvSpPr>
          <p:spPr>
            <a:xfrm>
              <a:off x="1818624"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0" name="Google Shape;2250;p19"/>
            <p:cNvSpPr/>
            <p:nvPr/>
          </p:nvSpPr>
          <p:spPr>
            <a:xfrm>
              <a:off x="2191664" y="472236"/>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1" name="Google Shape;2251;p19"/>
            <p:cNvSpPr/>
            <p:nvPr/>
          </p:nvSpPr>
          <p:spPr>
            <a:xfrm>
              <a:off x="2117285" y="214692"/>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2" name="Google Shape;2252;p19"/>
            <p:cNvSpPr/>
            <p:nvPr/>
          </p:nvSpPr>
          <p:spPr>
            <a:xfrm>
              <a:off x="2415564"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3" name="Google Shape;2253;p19"/>
            <p:cNvSpPr/>
            <p:nvPr/>
          </p:nvSpPr>
          <p:spPr>
            <a:xfrm>
              <a:off x="2341185" y="374301"/>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4" name="Google Shape;2254;p19"/>
            <p:cNvSpPr/>
            <p:nvPr/>
          </p:nvSpPr>
          <p:spPr>
            <a:xfrm>
              <a:off x="2266789" y="214778"/>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5" name="Google Shape;2255;p19"/>
            <p:cNvSpPr/>
            <p:nvPr/>
          </p:nvSpPr>
          <p:spPr>
            <a:xfrm>
              <a:off x="2639464" y="214692"/>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6" name="Google Shape;2256;p19"/>
            <p:cNvSpPr/>
            <p:nvPr/>
          </p:nvSpPr>
          <p:spPr>
            <a:xfrm>
              <a:off x="2564703" y="214778"/>
              <a:ext cx="53097" cy="45147"/>
            </a:xfrm>
            <a:custGeom>
              <a:avLst/>
              <a:gdLst/>
              <a:ahLst/>
              <a:cxnLst/>
              <a:rect l="l" t="t" r="r" b="b"/>
              <a:pathLst>
                <a:path w="3059" h="2601" extrusionOk="0">
                  <a:moveTo>
                    <a:pt x="1327" y="0"/>
                  </a:moveTo>
                  <a:cubicBezTo>
                    <a:pt x="652" y="0"/>
                    <a:pt x="1" y="521"/>
                    <a:pt x="1" y="1309"/>
                  </a:cubicBezTo>
                  <a:cubicBezTo>
                    <a:pt x="1" y="2019"/>
                    <a:pt x="582" y="2601"/>
                    <a:pt x="1314" y="2601"/>
                  </a:cubicBezTo>
                  <a:cubicBezTo>
                    <a:pt x="2477" y="2601"/>
                    <a:pt x="3058" y="1201"/>
                    <a:pt x="2240" y="383"/>
                  </a:cubicBezTo>
                  <a:cubicBezTo>
                    <a:pt x="1976" y="119"/>
                    <a:pt x="1649" y="0"/>
                    <a:pt x="1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7" name="Google Shape;2257;p19"/>
            <p:cNvSpPr/>
            <p:nvPr/>
          </p:nvSpPr>
          <p:spPr>
            <a:xfrm>
              <a:off x="2490324" y="336911"/>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8" name="Google Shape;2258;p19"/>
            <p:cNvSpPr/>
            <p:nvPr/>
          </p:nvSpPr>
          <p:spPr>
            <a:xfrm>
              <a:off x="2863364" y="214778"/>
              <a:ext cx="52715" cy="45147"/>
            </a:xfrm>
            <a:custGeom>
              <a:avLst/>
              <a:gdLst/>
              <a:ahLst/>
              <a:cxnLst/>
              <a:rect l="l" t="t" r="r" b="b"/>
              <a:pathLst>
                <a:path w="3037" h="2601" extrusionOk="0">
                  <a:moveTo>
                    <a:pt x="1311" y="0"/>
                  </a:moveTo>
                  <a:cubicBezTo>
                    <a:pt x="642" y="0"/>
                    <a:pt x="0" y="521"/>
                    <a:pt x="0" y="1309"/>
                  </a:cubicBezTo>
                  <a:cubicBezTo>
                    <a:pt x="0" y="2019"/>
                    <a:pt x="582" y="2601"/>
                    <a:pt x="1292" y="2601"/>
                  </a:cubicBezTo>
                  <a:cubicBezTo>
                    <a:pt x="2455" y="2601"/>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9" name="Google Shape;2259;p19"/>
            <p:cNvSpPr/>
            <p:nvPr/>
          </p:nvSpPr>
          <p:spPr>
            <a:xfrm>
              <a:off x="2788603" y="392995"/>
              <a:ext cx="45251" cy="45234"/>
            </a:xfrm>
            <a:custGeom>
              <a:avLst/>
              <a:gdLst/>
              <a:ahLst/>
              <a:cxnLst/>
              <a:rect l="l" t="t" r="r" b="b"/>
              <a:pathLst>
                <a:path w="2607" h="2606" extrusionOk="0">
                  <a:moveTo>
                    <a:pt x="1314" y="0"/>
                  </a:moveTo>
                  <a:cubicBezTo>
                    <a:pt x="582" y="0"/>
                    <a:pt x="0" y="582"/>
                    <a:pt x="0" y="1292"/>
                  </a:cubicBezTo>
                  <a:cubicBezTo>
                    <a:pt x="0" y="2024"/>
                    <a:pt x="582" y="2606"/>
                    <a:pt x="1314" y="2606"/>
                  </a:cubicBezTo>
                  <a:cubicBezTo>
                    <a:pt x="2025" y="2606"/>
                    <a:pt x="2606" y="2024"/>
                    <a:pt x="2606" y="1292"/>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0" name="Google Shape;2260;p19"/>
            <p:cNvSpPr/>
            <p:nvPr/>
          </p:nvSpPr>
          <p:spPr>
            <a:xfrm>
              <a:off x="2713842" y="285340"/>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1" name="Google Shape;2261;p19"/>
            <p:cNvSpPr/>
            <p:nvPr/>
          </p:nvSpPr>
          <p:spPr>
            <a:xfrm>
              <a:off x="3087264" y="214692"/>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2" name="Google Shape;2262;p19"/>
            <p:cNvSpPr/>
            <p:nvPr/>
          </p:nvSpPr>
          <p:spPr>
            <a:xfrm>
              <a:off x="3012503" y="214692"/>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3" name="Google Shape;2263;p19"/>
            <p:cNvSpPr/>
            <p:nvPr/>
          </p:nvSpPr>
          <p:spPr>
            <a:xfrm>
              <a:off x="2937742" y="280097"/>
              <a:ext cx="45616" cy="45251"/>
            </a:xfrm>
            <a:custGeom>
              <a:avLst/>
              <a:gdLst/>
              <a:ahLst/>
              <a:cxnLst/>
              <a:rect l="l" t="t" r="r" b="b"/>
              <a:pathLst>
                <a:path w="2628" h="2607" extrusionOk="0">
                  <a:moveTo>
                    <a:pt x="1314" y="1"/>
                  </a:moveTo>
                  <a:cubicBezTo>
                    <a:pt x="604" y="1"/>
                    <a:pt x="1" y="582"/>
                    <a:pt x="1" y="1293"/>
                  </a:cubicBezTo>
                  <a:cubicBezTo>
                    <a:pt x="1" y="2025"/>
                    <a:pt x="604" y="2606"/>
                    <a:pt x="1314" y="2606"/>
                  </a:cubicBezTo>
                  <a:cubicBezTo>
                    <a:pt x="2025" y="2606"/>
                    <a:pt x="2628" y="2025"/>
                    <a:pt x="2628" y="1293"/>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4" name="Google Shape;2264;p19"/>
            <p:cNvSpPr/>
            <p:nvPr/>
          </p:nvSpPr>
          <p:spPr>
            <a:xfrm>
              <a:off x="3310782" y="37430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5" name="Google Shape;2265;p19"/>
            <p:cNvSpPr/>
            <p:nvPr/>
          </p:nvSpPr>
          <p:spPr>
            <a:xfrm>
              <a:off x="3236403" y="214692"/>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6" name="Google Shape;2266;p19"/>
            <p:cNvSpPr/>
            <p:nvPr/>
          </p:nvSpPr>
          <p:spPr>
            <a:xfrm>
              <a:off x="3534682" y="214692"/>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7" name="Google Shape;2267;p19"/>
            <p:cNvSpPr/>
            <p:nvPr/>
          </p:nvSpPr>
          <p:spPr>
            <a:xfrm>
              <a:off x="3460303" y="355328"/>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8" name="Google Shape;2268;p19"/>
            <p:cNvSpPr/>
            <p:nvPr/>
          </p:nvSpPr>
          <p:spPr>
            <a:xfrm>
              <a:off x="3385542"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9" name="Google Shape;2269;p19"/>
            <p:cNvSpPr/>
            <p:nvPr/>
          </p:nvSpPr>
          <p:spPr>
            <a:xfrm>
              <a:off x="3683821" y="313460"/>
              <a:ext cx="53097" cy="45147"/>
            </a:xfrm>
            <a:custGeom>
              <a:avLst/>
              <a:gdLst/>
              <a:ahLst/>
              <a:cxnLst/>
              <a:rect l="l" t="t" r="r" b="b"/>
              <a:pathLst>
                <a:path w="3059" h="2601" extrusionOk="0">
                  <a:moveTo>
                    <a:pt x="1333" y="0"/>
                  </a:moveTo>
                  <a:cubicBezTo>
                    <a:pt x="664" y="0"/>
                    <a:pt x="22" y="521"/>
                    <a:pt x="22" y="1309"/>
                  </a:cubicBezTo>
                  <a:cubicBezTo>
                    <a:pt x="1" y="2020"/>
                    <a:pt x="604" y="2601"/>
                    <a:pt x="1314" y="2601"/>
                  </a:cubicBezTo>
                  <a:cubicBezTo>
                    <a:pt x="2477" y="2601"/>
                    <a:pt x="3059" y="1201"/>
                    <a:pt x="2240" y="383"/>
                  </a:cubicBezTo>
                  <a:cubicBezTo>
                    <a:pt x="1976" y="119"/>
                    <a:pt x="1652" y="0"/>
                    <a:pt x="13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0" name="Google Shape;2270;p19"/>
            <p:cNvSpPr/>
            <p:nvPr/>
          </p:nvSpPr>
          <p:spPr>
            <a:xfrm>
              <a:off x="3609442" y="434100"/>
              <a:ext cx="45251" cy="45251"/>
            </a:xfrm>
            <a:custGeom>
              <a:avLst/>
              <a:gdLst/>
              <a:ahLst/>
              <a:cxnLst/>
              <a:rect l="l" t="t" r="r" b="b"/>
              <a:pathLst>
                <a:path w="2607" h="2607" extrusionOk="0">
                  <a:moveTo>
                    <a:pt x="1293" y="1"/>
                  </a:moveTo>
                  <a:cubicBezTo>
                    <a:pt x="582" y="1"/>
                    <a:pt x="1" y="582"/>
                    <a:pt x="1" y="1314"/>
                  </a:cubicBezTo>
                  <a:cubicBezTo>
                    <a:pt x="1" y="2025"/>
                    <a:pt x="582" y="2607"/>
                    <a:pt x="1293" y="2607"/>
                  </a:cubicBezTo>
                  <a:cubicBezTo>
                    <a:pt x="2025" y="2607"/>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1" name="Google Shape;2271;p19"/>
            <p:cNvSpPr/>
            <p:nvPr/>
          </p:nvSpPr>
          <p:spPr>
            <a:xfrm>
              <a:off x="3982482"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2" name="Google Shape;2272;p19"/>
            <p:cNvSpPr/>
            <p:nvPr/>
          </p:nvSpPr>
          <p:spPr>
            <a:xfrm>
              <a:off x="3833342" y="21469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3" name="Google Shape;2273;p19"/>
            <p:cNvSpPr/>
            <p:nvPr/>
          </p:nvSpPr>
          <p:spPr>
            <a:xfrm>
              <a:off x="4206382" y="21469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4" name="Google Shape;2274;p19"/>
            <p:cNvSpPr/>
            <p:nvPr/>
          </p:nvSpPr>
          <p:spPr>
            <a:xfrm>
              <a:off x="4131621" y="214692"/>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5" name="Google Shape;2275;p19"/>
            <p:cNvSpPr/>
            <p:nvPr/>
          </p:nvSpPr>
          <p:spPr>
            <a:xfrm>
              <a:off x="4057242" y="214778"/>
              <a:ext cx="52715" cy="45147"/>
            </a:xfrm>
            <a:custGeom>
              <a:avLst/>
              <a:gdLst/>
              <a:ahLst/>
              <a:cxnLst/>
              <a:rect l="l" t="t" r="r" b="b"/>
              <a:pathLst>
                <a:path w="3037" h="2601" extrusionOk="0">
                  <a:moveTo>
                    <a:pt x="1311" y="0"/>
                  </a:moveTo>
                  <a:cubicBezTo>
                    <a:pt x="643" y="0"/>
                    <a:pt x="1" y="521"/>
                    <a:pt x="1" y="1309"/>
                  </a:cubicBezTo>
                  <a:cubicBezTo>
                    <a:pt x="1" y="2019"/>
                    <a:pt x="582" y="2601"/>
                    <a:pt x="1293" y="2601"/>
                  </a:cubicBezTo>
                  <a:cubicBezTo>
                    <a:pt x="2455" y="2601"/>
                    <a:pt x="3037" y="1201"/>
                    <a:pt x="2219" y="383"/>
                  </a:cubicBezTo>
                  <a:cubicBezTo>
                    <a:pt x="1954"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6" name="Google Shape;2276;p19"/>
            <p:cNvSpPr/>
            <p:nvPr/>
          </p:nvSpPr>
          <p:spPr>
            <a:xfrm>
              <a:off x="4430282" y="21469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7" name="Google Shape;2277;p19"/>
            <p:cNvSpPr/>
            <p:nvPr/>
          </p:nvSpPr>
          <p:spPr>
            <a:xfrm>
              <a:off x="4280760" y="214778"/>
              <a:ext cx="53097" cy="45147"/>
            </a:xfrm>
            <a:custGeom>
              <a:avLst/>
              <a:gdLst/>
              <a:ahLst/>
              <a:cxnLst/>
              <a:rect l="l" t="t" r="r" b="b"/>
              <a:pathLst>
                <a:path w="3059" h="2601" extrusionOk="0">
                  <a:moveTo>
                    <a:pt x="1328" y="0"/>
                  </a:moveTo>
                  <a:cubicBezTo>
                    <a:pt x="653" y="0"/>
                    <a:pt x="1" y="521"/>
                    <a:pt x="1" y="1309"/>
                  </a:cubicBezTo>
                  <a:cubicBezTo>
                    <a:pt x="1" y="2019"/>
                    <a:pt x="582" y="2601"/>
                    <a:pt x="1315" y="2601"/>
                  </a:cubicBezTo>
                  <a:cubicBezTo>
                    <a:pt x="2477" y="2601"/>
                    <a:pt x="3059" y="1201"/>
                    <a:pt x="2241" y="383"/>
                  </a:cubicBezTo>
                  <a:cubicBezTo>
                    <a:pt x="1976" y="119"/>
                    <a:pt x="1649" y="0"/>
                    <a:pt x="1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8" name="Google Shape;2278;p19"/>
            <p:cNvSpPr/>
            <p:nvPr/>
          </p:nvSpPr>
          <p:spPr>
            <a:xfrm>
              <a:off x="4654182"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9" name="Google Shape;2279;p19"/>
            <p:cNvSpPr/>
            <p:nvPr/>
          </p:nvSpPr>
          <p:spPr>
            <a:xfrm>
              <a:off x="4579421"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0" name="Google Shape;2280;p19"/>
            <p:cNvSpPr/>
            <p:nvPr/>
          </p:nvSpPr>
          <p:spPr>
            <a:xfrm>
              <a:off x="4877717" y="214778"/>
              <a:ext cx="53079" cy="45147"/>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1" name="Google Shape;2281;p19"/>
            <p:cNvSpPr/>
            <p:nvPr/>
          </p:nvSpPr>
          <p:spPr>
            <a:xfrm>
              <a:off x="4803321" y="21469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2" name="Google Shape;2282;p19"/>
            <p:cNvSpPr/>
            <p:nvPr/>
          </p:nvSpPr>
          <p:spPr>
            <a:xfrm>
              <a:off x="4728560" y="416169"/>
              <a:ext cx="45251" cy="45234"/>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3" name="Google Shape;2283;p19"/>
            <p:cNvSpPr/>
            <p:nvPr/>
          </p:nvSpPr>
          <p:spPr>
            <a:xfrm>
              <a:off x="5101617" y="21469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4" name="Google Shape;2284;p19"/>
            <p:cNvSpPr/>
            <p:nvPr/>
          </p:nvSpPr>
          <p:spPr>
            <a:xfrm>
              <a:off x="5026857" y="214692"/>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5" name="Google Shape;2285;p19"/>
            <p:cNvSpPr/>
            <p:nvPr/>
          </p:nvSpPr>
          <p:spPr>
            <a:xfrm>
              <a:off x="5250757" y="214778"/>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6" name="Google Shape;2286;p19"/>
            <p:cNvSpPr/>
            <p:nvPr/>
          </p:nvSpPr>
          <p:spPr>
            <a:xfrm>
              <a:off x="18185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7" name="Google Shape;2287;p19"/>
            <p:cNvSpPr/>
            <p:nvPr/>
          </p:nvSpPr>
          <p:spPr>
            <a:xfrm>
              <a:off x="1893913"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8" name="Google Shape;2288;p19"/>
            <p:cNvSpPr/>
            <p:nvPr/>
          </p:nvSpPr>
          <p:spPr>
            <a:xfrm>
              <a:off x="1969825"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9" name="Google Shape;2289;p19"/>
            <p:cNvSpPr/>
            <p:nvPr/>
          </p:nvSpPr>
          <p:spPr>
            <a:xfrm>
              <a:off x="20430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0" name="Google Shape;2290;p19"/>
            <p:cNvSpPr/>
            <p:nvPr/>
          </p:nvSpPr>
          <p:spPr>
            <a:xfrm>
              <a:off x="2118088"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1" name="Google Shape;2291;p19"/>
            <p:cNvSpPr/>
            <p:nvPr/>
          </p:nvSpPr>
          <p:spPr>
            <a:xfrm>
              <a:off x="22662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2" name="Google Shape;2292;p19"/>
            <p:cNvSpPr/>
            <p:nvPr/>
          </p:nvSpPr>
          <p:spPr>
            <a:xfrm>
              <a:off x="233977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3" name="Google Shape;2293;p19"/>
            <p:cNvSpPr/>
            <p:nvPr/>
          </p:nvSpPr>
          <p:spPr>
            <a:xfrm>
              <a:off x="24176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4" name="Google Shape;2294;p19"/>
            <p:cNvSpPr/>
            <p:nvPr/>
          </p:nvSpPr>
          <p:spPr>
            <a:xfrm>
              <a:off x="2639475"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5" name="Google Shape;2295;p19"/>
            <p:cNvSpPr/>
            <p:nvPr/>
          </p:nvSpPr>
          <p:spPr>
            <a:xfrm>
              <a:off x="27127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6" name="Google Shape;2296;p19"/>
            <p:cNvSpPr/>
            <p:nvPr/>
          </p:nvSpPr>
          <p:spPr>
            <a:xfrm>
              <a:off x="2787738"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7" name="Google Shape;2297;p19"/>
            <p:cNvSpPr/>
            <p:nvPr/>
          </p:nvSpPr>
          <p:spPr>
            <a:xfrm>
              <a:off x="293585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8" name="Google Shape;2298;p19"/>
            <p:cNvSpPr/>
            <p:nvPr/>
          </p:nvSpPr>
          <p:spPr>
            <a:xfrm>
              <a:off x="30094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9" name="Google Shape;2299;p19"/>
            <p:cNvSpPr/>
            <p:nvPr/>
          </p:nvSpPr>
          <p:spPr>
            <a:xfrm>
              <a:off x="30872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0" name="Google Shape;2300;p19"/>
            <p:cNvSpPr/>
            <p:nvPr/>
          </p:nvSpPr>
          <p:spPr>
            <a:xfrm>
              <a:off x="331150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1" name="Google Shape;2301;p19"/>
            <p:cNvSpPr/>
            <p:nvPr/>
          </p:nvSpPr>
          <p:spPr>
            <a:xfrm>
              <a:off x="35357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2" name="Google Shape;2302;p19"/>
            <p:cNvSpPr/>
            <p:nvPr/>
          </p:nvSpPr>
          <p:spPr>
            <a:xfrm>
              <a:off x="36135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3" name="Google Shape;2303;p19"/>
            <p:cNvSpPr/>
            <p:nvPr/>
          </p:nvSpPr>
          <p:spPr>
            <a:xfrm>
              <a:off x="38358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4" name="Google Shape;2304;p19"/>
            <p:cNvSpPr/>
            <p:nvPr/>
          </p:nvSpPr>
          <p:spPr>
            <a:xfrm>
              <a:off x="40574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5" name="Google Shape;2305;p19"/>
            <p:cNvSpPr/>
            <p:nvPr/>
          </p:nvSpPr>
          <p:spPr>
            <a:xfrm>
              <a:off x="4132513"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6" name="Google Shape;2306;p19"/>
            <p:cNvSpPr/>
            <p:nvPr/>
          </p:nvSpPr>
          <p:spPr>
            <a:xfrm>
              <a:off x="42806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7" name="Google Shape;2307;p19"/>
            <p:cNvSpPr/>
            <p:nvPr/>
          </p:nvSpPr>
          <p:spPr>
            <a:xfrm>
              <a:off x="435420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8" name="Google Shape;2308;p19"/>
            <p:cNvSpPr/>
            <p:nvPr/>
          </p:nvSpPr>
          <p:spPr>
            <a:xfrm>
              <a:off x="451445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9" name="Google Shape;2309;p19"/>
            <p:cNvSpPr/>
            <p:nvPr/>
          </p:nvSpPr>
          <p:spPr>
            <a:xfrm>
              <a:off x="45880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0" name="Google Shape;2310;p19"/>
            <p:cNvSpPr/>
            <p:nvPr/>
          </p:nvSpPr>
          <p:spPr>
            <a:xfrm>
              <a:off x="46658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1" name="Google Shape;2311;p19"/>
            <p:cNvSpPr/>
            <p:nvPr/>
          </p:nvSpPr>
          <p:spPr>
            <a:xfrm>
              <a:off x="5024963"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2" name="Google Shape;2312;p19"/>
            <p:cNvSpPr/>
            <p:nvPr/>
          </p:nvSpPr>
          <p:spPr>
            <a:xfrm>
              <a:off x="5105525"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3" name="Google Shape;2313;p19"/>
            <p:cNvSpPr/>
            <p:nvPr/>
          </p:nvSpPr>
          <p:spPr>
            <a:xfrm>
              <a:off x="51803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4" name="Google Shape;2314;p19"/>
            <p:cNvSpPr/>
            <p:nvPr/>
          </p:nvSpPr>
          <p:spPr>
            <a:xfrm>
              <a:off x="5255063"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5" name="Google Shape;2315;p19"/>
            <p:cNvSpPr/>
            <p:nvPr/>
          </p:nvSpPr>
          <p:spPr>
            <a:xfrm>
              <a:off x="5710210" y="536895"/>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6" name="Google Shape;2316;p19"/>
            <p:cNvSpPr/>
            <p:nvPr/>
          </p:nvSpPr>
          <p:spPr>
            <a:xfrm>
              <a:off x="5336789" y="60394"/>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7" name="Google Shape;2317;p19"/>
            <p:cNvSpPr/>
            <p:nvPr/>
          </p:nvSpPr>
          <p:spPr>
            <a:xfrm>
              <a:off x="5486310" y="60307"/>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8" name="Google Shape;2318;p19"/>
            <p:cNvSpPr/>
            <p:nvPr/>
          </p:nvSpPr>
          <p:spPr>
            <a:xfrm>
              <a:off x="5411549"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9" name="Google Shape;2319;p19"/>
            <p:cNvSpPr/>
            <p:nvPr/>
          </p:nvSpPr>
          <p:spPr>
            <a:xfrm>
              <a:off x="5784589"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0" name="Google Shape;2320;p19"/>
            <p:cNvSpPr/>
            <p:nvPr/>
          </p:nvSpPr>
          <p:spPr>
            <a:xfrm>
              <a:off x="5710210" y="60307"/>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1" name="Google Shape;2321;p19"/>
            <p:cNvSpPr/>
            <p:nvPr/>
          </p:nvSpPr>
          <p:spPr>
            <a:xfrm>
              <a:off x="5635814" y="60394"/>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2" name="Google Shape;2322;p19"/>
            <p:cNvSpPr/>
            <p:nvPr/>
          </p:nvSpPr>
          <p:spPr>
            <a:xfrm>
              <a:off x="5329307" y="138437"/>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3" name="Google Shape;2323;p19"/>
            <p:cNvSpPr/>
            <p:nvPr/>
          </p:nvSpPr>
          <p:spPr>
            <a:xfrm>
              <a:off x="5411549"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4" name="Google Shape;2324;p19"/>
            <p:cNvSpPr/>
            <p:nvPr/>
          </p:nvSpPr>
          <p:spPr>
            <a:xfrm>
              <a:off x="5486310" y="13843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5" name="Google Shape;2325;p19"/>
            <p:cNvSpPr/>
            <p:nvPr/>
          </p:nvSpPr>
          <p:spPr>
            <a:xfrm>
              <a:off x="5627586" y="138437"/>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6" name="Google Shape;2326;p19"/>
            <p:cNvSpPr/>
            <p:nvPr/>
          </p:nvSpPr>
          <p:spPr>
            <a:xfrm>
              <a:off x="5710210" y="13843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7" name="Google Shape;2327;p19"/>
            <p:cNvSpPr/>
            <p:nvPr/>
          </p:nvSpPr>
          <p:spPr>
            <a:xfrm>
              <a:off x="5784589"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8" name="Google Shape;2328;p19"/>
            <p:cNvSpPr/>
            <p:nvPr/>
          </p:nvSpPr>
          <p:spPr>
            <a:xfrm>
              <a:off x="5859349"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9" name="Google Shape;2329;p19"/>
            <p:cNvSpPr/>
            <p:nvPr/>
          </p:nvSpPr>
          <p:spPr>
            <a:xfrm>
              <a:off x="5336789" y="214778"/>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0" name="Google Shape;2330;p19"/>
            <p:cNvSpPr/>
            <p:nvPr/>
          </p:nvSpPr>
          <p:spPr>
            <a:xfrm>
              <a:off x="5560689" y="472236"/>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1" name="Google Shape;2331;p19"/>
            <p:cNvSpPr/>
            <p:nvPr/>
          </p:nvSpPr>
          <p:spPr>
            <a:xfrm>
              <a:off x="5486310" y="214692"/>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2" name="Google Shape;2332;p19"/>
            <p:cNvSpPr/>
            <p:nvPr/>
          </p:nvSpPr>
          <p:spPr>
            <a:xfrm>
              <a:off x="5784589"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3" name="Google Shape;2333;p19"/>
            <p:cNvSpPr/>
            <p:nvPr/>
          </p:nvSpPr>
          <p:spPr>
            <a:xfrm>
              <a:off x="5710210" y="374301"/>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4" name="Google Shape;2334;p19"/>
            <p:cNvSpPr/>
            <p:nvPr/>
          </p:nvSpPr>
          <p:spPr>
            <a:xfrm>
              <a:off x="5635814" y="214778"/>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5" name="Google Shape;2335;p19"/>
            <p:cNvSpPr/>
            <p:nvPr/>
          </p:nvSpPr>
          <p:spPr>
            <a:xfrm>
              <a:off x="5859349" y="336911"/>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6" name="Google Shape;2336;p19"/>
            <p:cNvSpPr/>
            <p:nvPr/>
          </p:nvSpPr>
          <p:spPr>
            <a:xfrm>
              <a:off x="53388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7" name="Google Shape;2337;p19"/>
            <p:cNvSpPr/>
            <p:nvPr/>
          </p:nvSpPr>
          <p:spPr>
            <a:xfrm>
              <a:off x="54120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8" name="Google Shape;2338;p19"/>
            <p:cNvSpPr/>
            <p:nvPr/>
          </p:nvSpPr>
          <p:spPr>
            <a:xfrm>
              <a:off x="5487113"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9" name="Google Shape;2339;p19"/>
            <p:cNvSpPr/>
            <p:nvPr/>
          </p:nvSpPr>
          <p:spPr>
            <a:xfrm>
              <a:off x="56352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0" name="Google Shape;2340;p19"/>
            <p:cNvSpPr/>
            <p:nvPr/>
          </p:nvSpPr>
          <p:spPr>
            <a:xfrm>
              <a:off x="570880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1" name="Google Shape;2341;p19"/>
            <p:cNvSpPr/>
            <p:nvPr/>
          </p:nvSpPr>
          <p:spPr>
            <a:xfrm>
              <a:off x="578665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2" name="Google Shape;2342;p19"/>
            <p:cNvSpPr/>
            <p:nvPr/>
          </p:nvSpPr>
          <p:spPr>
            <a:xfrm>
              <a:off x="6150157" y="252064"/>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3" name="Google Shape;2343;p19"/>
            <p:cNvSpPr/>
            <p:nvPr/>
          </p:nvSpPr>
          <p:spPr>
            <a:xfrm>
              <a:off x="5934103" y="326826"/>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4" name="Google Shape;2344;p19"/>
            <p:cNvSpPr/>
            <p:nvPr/>
          </p:nvSpPr>
          <p:spPr>
            <a:xfrm>
              <a:off x="6008482"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5" name="Google Shape;2345;p19"/>
            <p:cNvSpPr/>
            <p:nvPr/>
          </p:nvSpPr>
          <p:spPr>
            <a:xfrm>
              <a:off x="5934103" y="60307"/>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6" name="Google Shape;2346;p19"/>
            <p:cNvSpPr/>
            <p:nvPr/>
          </p:nvSpPr>
          <p:spPr>
            <a:xfrm>
              <a:off x="6232382" y="60307"/>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7" name="Google Shape;2347;p19"/>
            <p:cNvSpPr/>
            <p:nvPr/>
          </p:nvSpPr>
          <p:spPr>
            <a:xfrm>
              <a:off x="6158003" y="60394"/>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8" name="Google Shape;2348;p19"/>
            <p:cNvSpPr/>
            <p:nvPr/>
          </p:nvSpPr>
          <p:spPr>
            <a:xfrm>
              <a:off x="6083242"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9" name="Google Shape;2349;p19"/>
            <p:cNvSpPr/>
            <p:nvPr/>
          </p:nvSpPr>
          <p:spPr>
            <a:xfrm>
              <a:off x="6456282" y="60394"/>
              <a:ext cx="53097" cy="45164"/>
            </a:xfrm>
            <a:custGeom>
              <a:avLst/>
              <a:gdLst/>
              <a:ahLst/>
              <a:cxnLst/>
              <a:rect l="l" t="t" r="r" b="b"/>
              <a:pathLst>
                <a:path w="3059" h="2602" extrusionOk="0">
                  <a:moveTo>
                    <a:pt x="1318" y="1"/>
                  </a:moveTo>
                  <a:cubicBezTo>
                    <a:pt x="643" y="1"/>
                    <a:pt x="1" y="522"/>
                    <a:pt x="1" y="1309"/>
                  </a:cubicBezTo>
                  <a:cubicBezTo>
                    <a:pt x="1" y="2020"/>
                    <a:pt x="582" y="2601"/>
                    <a:pt x="1314" y="2601"/>
                  </a:cubicBezTo>
                  <a:cubicBezTo>
                    <a:pt x="2477" y="2601"/>
                    <a:pt x="3059" y="1202"/>
                    <a:pt x="2240" y="383"/>
                  </a:cubicBezTo>
                  <a:cubicBezTo>
                    <a:pt x="1969" y="119"/>
                    <a:pt x="1640" y="1"/>
                    <a:pt x="13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0" name="Google Shape;2350;p19"/>
            <p:cNvSpPr/>
            <p:nvPr/>
          </p:nvSpPr>
          <p:spPr>
            <a:xfrm>
              <a:off x="6381521" y="60394"/>
              <a:ext cx="53097" cy="45164"/>
            </a:xfrm>
            <a:custGeom>
              <a:avLst/>
              <a:gdLst/>
              <a:ahLst/>
              <a:cxnLst/>
              <a:rect l="l" t="t" r="r" b="b"/>
              <a:pathLst>
                <a:path w="3059" h="2602" extrusionOk="0">
                  <a:moveTo>
                    <a:pt x="1333" y="1"/>
                  </a:moveTo>
                  <a:cubicBezTo>
                    <a:pt x="664" y="1"/>
                    <a:pt x="22" y="522"/>
                    <a:pt x="22" y="1309"/>
                  </a:cubicBezTo>
                  <a:cubicBezTo>
                    <a:pt x="1" y="2020"/>
                    <a:pt x="604" y="2601"/>
                    <a:pt x="1314" y="2601"/>
                  </a:cubicBezTo>
                  <a:cubicBezTo>
                    <a:pt x="2477" y="2601"/>
                    <a:pt x="3059" y="1202"/>
                    <a:pt x="2240" y="383"/>
                  </a:cubicBezTo>
                  <a:cubicBezTo>
                    <a:pt x="1976" y="119"/>
                    <a:pt x="1652"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1" name="Google Shape;2351;p19"/>
            <p:cNvSpPr/>
            <p:nvPr/>
          </p:nvSpPr>
          <p:spPr>
            <a:xfrm>
              <a:off x="6307142"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2" name="Google Shape;2352;p19"/>
            <p:cNvSpPr/>
            <p:nvPr/>
          </p:nvSpPr>
          <p:spPr>
            <a:xfrm>
              <a:off x="5934103" y="138437"/>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3" name="Google Shape;2353;p19"/>
            <p:cNvSpPr/>
            <p:nvPr/>
          </p:nvSpPr>
          <p:spPr>
            <a:xfrm>
              <a:off x="6008482"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4" name="Google Shape;2354;p19"/>
            <p:cNvSpPr/>
            <p:nvPr/>
          </p:nvSpPr>
          <p:spPr>
            <a:xfrm>
              <a:off x="6075761" y="13843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5" name="Google Shape;2355;p19"/>
            <p:cNvSpPr/>
            <p:nvPr/>
          </p:nvSpPr>
          <p:spPr>
            <a:xfrm>
              <a:off x="6150157" y="138437"/>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6" name="Google Shape;2356;p19"/>
            <p:cNvSpPr/>
            <p:nvPr/>
          </p:nvSpPr>
          <p:spPr>
            <a:xfrm>
              <a:off x="630714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7" name="Google Shape;2357;p19"/>
            <p:cNvSpPr/>
            <p:nvPr/>
          </p:nvSpPr>
          <p:spPr>
            <a:xfrm>
              <a:off x="6374057" y="138437"/>
              <a:ext cx="53097" cy="45529"/>
            </a:xfrm>
            <a:custGeom>
              <a:avLst/>
              <a:gdLst/>
              <a:ahLst/>
              <a:cxnLst/>
              <a:rect l="l" t="t" r="r" b="b"/>
              <a:pathLst>
                <a:path w="3059" h="2623" extrusionOk="0">
                  <a:moveTo>
                    <a:pt x="1744" y="0"/>
                  </a:moveTo>
                  <a:cubicBezTo>
                    <a:pt x="582" y="0"/>
                    <a:pt x="0" y="1422"/>
                    <a:pt x="818" y="2240"/>
                  </a:cubicBezTo>
                  <a:cubicBezTo>
                    <a:pt x="1083" y="2504"/>
                    <a:pt x="1410" y="2622"/>
                    <a:pt x="1731" y="2622"/>
                  </a:cubicBezTo>
                  <a:cubicBezTo>
                    <a:pt x="2406" y="2622"/>
                    <a:pt x="3058" y="2101"/>
                    <a:pt x="3058" y="1314"/>
                  </a:cubicBezTo>
                  <a:cubicBezTo>
                    <a:pt x="3058" y="582"/>
                    <a:pt x="2455" y="0"/>
                    <a:pt x="1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8" name="Google Shape;2358;p19"/>
            <p:cNvSpPr/>
            <p:nvPr/>
          </p:nvSpPr>
          <p:spPr>
            <a:xfrm>
              <a:off x="6008482" y="37430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9" name="Google Shape;2359;p19"/>
            <p:cNvSpPr/>
            <p:nvPr/>
          </p:nvSpPr>
          <p:spPr>
            <a:xfrm>
              <a:off x="5934103" y="214692"/>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0" name="Google Shape;2360;p19"/>
            <p:cNvSpPr/>
            <p:nvPr/>
          </p:nvSpPr>
          <p:spPr>
            <a:xfrm>
              <a:off x="6232382" y="214692"/>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1" name="Google Shape;2361;p19"/>
            <p:cNvSpPr/>
            <p:nvPr/>
          </p:nvSpPr>
          <p:spPr>
            <a:xfrm>
              <a:off x="6158003" y="355328"/>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2" name="Google Shape;2362;p19"/>
            <p:cNvSpPr/>
            <p:nvPr/>
          </p:nvSpPr>
          <p:spPr>
            <a:xfrm>
              <a:off x="6083242"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3" name="Google Shape;2363;p19"/>
            <p:cNvSpPr/>
            <p:nvPr/>
          </p:nvSpPr>
          <p:spPr>
            <a:xfrm>
              <a:off x="6381521" y="313460"/>
              <a:ext cx="53097" cy="45147"/>
            </a:xfrm>
            <a:custGeom>
              <a:avLst/>
              <a:gdLst/>
              <a:ahLst/>
              <a:cxnLst/>
              <a:rect l="l" t="t" r="r" b="b"/>
              <a:pathLst>
                <a:path w="3059" h="2601" extrusionOk="0">
                  <a:moveTo>
                    <a:pt x="1333" y="0"/>
                  </a:moveTo>
                  <a:cubicBezTo>
                    <a:pt x="664" y="0"/>
                    <a:pt x="22" y="521"/>
                    <a:pt x="22" y="1309"/>
                  </a:cubicBezTo>
                  <a:cubicBezTo>
                    <a:pt x="1" y="2020"/>
                    <a:pt x="604" y="2601"/>
                    <a:pt x="1314" y="2601"/>
                  </a:cubicBezTo>
                  <a:cubicBezTo>
                    <a:pt x="2477" y="2601"/>
                    <a:pt x="3059" y="1201"/>
                    <a:pt x="2240" y="383"/>
                  </a:cubicBezTo>
                  <a:cubicBezTo>
                    <a:pt x="1976" y="119"/>
                    <a:pt x="1652"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4" name="Google Shape;2364;p19"/>
            <p:cNvSpPr/>
            <p:nvPr/>
          </p:nvSpPr>
          <p:spPr>
            <a:xfrm>
              <a:off x="600920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5" name="Google Shape;2365;p19"/>
            <p:cNvSpPr/>
            <p:nvPr/>
          </p:nvSpPr>
          <p:spPr>
            <a:xfrm>
              <a:off x="62334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6" name="Google Shape;2366;p19"/>
            <p:cNvSpPr/>
            <p:nvPr/>
          </p:nvSpPr>
          <p:spPr>
            <a:xfrm>
              <a:off x="63112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7" name="Google Shape;2367;p19"/>
            <p:cNvSpPr/>
            <p:nvPr/>
          </p:nvSpPr>
          <p:spPr>
            <a:xfrm>
              <a:off x="6531025"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8" name="Google Shape;2368;p19"/>
            <p:cNvSpPr/>
            <p:nvPr/>
          </p:nvSpPr>
          <p:spPr>
            <a:xfrm>
              <a:off x="65315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9" name="Google Shape;2369;p19"/>
            <p:cNvSpPr/>
            <p:nvPr/>
          </p:nvSpPr>
          <p:spPr>
            <a:xfrm>
              <a:off x="66139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0" name="Google Shape;2370;p19"/>
            <p:cNvSpPr/>
            <p:nvPr/>
          </p:nvSpPr>
          <p:spPr>
            <a:xfrm>
              <a:off x="66139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1" name="Google Shape;2371;p19"/>
            <p:cNvSpPr/>
            <p:nvPr/>
          </p:nvSpPr>
          <p:spPr>
            <a:xfrm>
              <a:off x="66139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2" name="Google Shape;2372;p19"/>
            <p:cNvSpPr/>
            <p:nvPr/>
          </p:nvSpPr>
          <p:spPr>
            <a:xfrm>
              <a:off x="66968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3" name="Google Shape;2373;p19"/>
            <p:cNvSpPr/>
            <p:nvPr/>
          </p:nvSpPr>
          <p:spPr>
            <a:xfrm>
              <a:off x="68621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4" name="Google Shape;2374;p19"/>
            <p:cNvSpPr/>
            <p:nvPr/>
          </p:nvSpPr>
          <p:spPr>
            <a:xfrm>
              <a:off x="69444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5" name="Google Shape;2375;p19"/>
            <p:cNvSpPr/>
            <p:nvPr/>
          </p:nvSpPr>
          <p:spPr>
            <a:xfrm>
              <a:off x="69444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6" name="Google Shape;2376;p19"/>
            <p:cNvSpPr/>
            <p:nvPr/>
          </p:nvSpPr>
          <p:spPr>
            <a:xfrm>
              <a:off x="6903300"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7" name="Google Shape;2377;p19"/>
            <p:cNvSpPr/>
            <p:nvPr/>
          </p:nvSpPr>
          <p:spPr>
            <a:xfrm>
              <a:off x="702740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8" name="Google Shape;2378;p19"/>
            <p:cNvSpPr/>
            <p:nvPr/>
          </p:nvSpPr>
          <p:spPr>
            <a:xfrm>
              <a:off x="70274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9" name="Google Shape;2379;p19"/>
            <p:cNvSpPr/>
            <p:nvPr/>
          </p:nvSpPr>
          <p:spPr>
            <a:xfrm>
              <a:off x="70274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0" name="Google Shape;2380;p19"/>
            <p:cNvSpPr/>
            <p:nvPr/>
          </p:nvSpPr>
          <p:spPr>
            <a:xfrm>
              <a:off x="71097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1" name="Google Shape;2381;p19"/>
            <p:cNvSpPr/>
            <p:nvPr/>
          </p:nvSpPr>
          <p:spPr>
            <a:xfrm>
              <a:off x="71097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2" name="Google Shape;2382;p19"/>
            <p:cNvSpPr/>
            <p:nvPr/>
          </p:nvSpPr>
          <p:spPr>
            <a:xfrm>
              <a:off x="71097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3" name="Google Shape;2383;p19"/>
            <p:cNvSpPr/>
            <p:nvPr/>
          </p:nvSpPr>
          <p:spPr>
            <a:xfrm>
              <a:off x="71926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4" name="Google Shape;2384;p19"/>
            <p:cNvSpPr/>
            <p:nvPr/>
          </p:nvSpPr>
          <p:spPr>
            <a:xfrm>
              <a:off x="7350410" y="60307"/>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5" name="Google Shape;2385;p19"/>
            <p:cNvSpPr/>
            <p:nvPr/>
          </p:nvSpPr>
          <p:spPr>
            <a:xfrm>
              <a:off x="7275649"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6" name="Google Shape;2386;p19"/>
            <p:cNvSpPr/>
            <p:nvPr/>
          </p:nvSpPr>
          <p:spPr>
            <a:xfrm>
              <a:off x="7275649"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7" name="Google Shape;2387;p19"/>
            <p:cNvSpPr/>
            <p:nvPr/>
          </p:nvSpPr>
          <p:spPr>
            <a:xfrm>
              <a:off x="7350410" y="364962"/>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8" name="Google Shape;2388;p19"/>
            <p:cNvSpPr/>
            <p:nvPr/>
          </p:nvSpPr>
          <p:spPr>
            <a:xfrm>
              <a:off x="7350410" y="584370"/>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9" name="Google Shape;2389;p19"/>
            <p:cNvSpPr/>
            <p:nvPr/>
          </p:nvSpPr>
          <p:spPr>
            <a:xfrm>
              <a:off x="7275649"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0" name="Google Shape;2390;p19"/>
            <p:cNvSpPr/>
            <p:nvPr/>
          </p:nvSpPr>
          <p:spPr>
            <a:xfrm>
              <a:off x="72756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1" name="Google Shape;2391;p19"/>
            <p:cNvSpPr/>
            <p:nvPr/>
          </p:nvSpPr>
          <p:spPr>
            <a:xfrm>
              <a:off x="7350938"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2" name="Google Shape;2392;p19"/>
            <p:cNvSpPr/>
            <p:nvPr/>
          </p:nvSpPr>
          <p:spPr>
            <a:xfrm flipH="1">
              <a:off x="90796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3" name="Google Shape;2393;p19"/>
            <p:cNvSpPr/>
            <p:nvPr/>
          </p:nvSpPr>
          <p:spPr>
            <a:xfrm flipH="1">
              <a:off x="90796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4" name="Google Shape;2394;p19"/>
            <p:cNvSpPr/>
            <p:nvPr/>
          </p:nvSpPr>
          <p:spPr>
            <a:xfrm flipH="1">
              <a:off x="899725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5" name="Google Shape;2395;p19"/>
            <p:cNvSpPr/>
            <p:nvPr/>
          </p:nvSpPr>
          <p:spPr>
            <a:xfrm flipH="1">
              <a:off x="88314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6" name="Google Shape;2396;p19"/>
            <p:cNvSpPr/>
            <p:nvPr/>
          </p:nvSpPr>
          <p:spPr>
            <a:xfrm flipH="1">
              <a:off x="88319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7" name="Google Shape;2397;p19"/>
            <p:cNvSpPr/>
            <p:nvPr/>
          </p:nvSpPr>
          <p:spPr>
            <a:xfrm flipH="1">
              <a:off x="86661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8" name="Google Shape;2398;p19"/>
            <p:cNvSpPr/>
            <p:nvPr/>
          </p:nvSpPr>
          <p:spPr>
            <a:xfrm flipH="1">
              <a:off x="866670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9" name="Google Shape;2399;p19"/>
            <p:cNvSpPr/>
            <p:nvPr/>
          </p:nvSpPr>
          <p:spPr>
            <a:xfrm flipH="1">
              <a:off x="858380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0" name="Google Shape;2400;p19"/>
            <p:cNvSpPr/>
            <p:nvPr/>
          </p:nvSpPr>
          <p:spPr>
            <a:xfrm flipH="1">
              <a:off x="8501425"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1" name="Google Shape;2401;p19"/>
            <p:cNvSpPr/>
            <p:nvPr/>
          </p:nvSpPr>
          <p:spPr>
            <a:xfrm flipH="1">
              <a:off x="8884288"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2" name="Google Shape;2402;p19"/>
            <p:cNvSpPr/>
            <p:nvPr/>
          </p:nvSpPr>
          <p:spPr>
            <a:xfrm flipH="1">
              <a:off x="85008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3" name="Google Shape;2403;p19"/>
            <p:cNvSpPr/>
            <p:nvPr/>
          </p:nvSpPr>
          <p:spPr>
            <a:xfrm flipH="1">
              <a:off x="8605850"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4" name="Google Shape;2404;p19"/>
            <p:cNvSpPr/>
            <p:nvPr/>
          </p:nvSpPr>
          <p:spPr>
            <a:xfrm flipH="1">
              <a:off x="84185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5" name="Google Shape;2405;p19"/>
            <p:cNvSpPr/>
            <p:nvPr/>
          </p:nvSpPr>
          <p:spPr>
            <a:xfrm flipH="1">
              <a:off x="84185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6" name="Google Shape;2406;p19"/>
            <p:cNvSpPr/>
            <p:nvPr/>
          </p:nvSpPr>
          <p:spPr>
            <a:xfrm flipH="1">
              <a:off x="84185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7" name="Google Shape;2407;p19"/>
            <p:cNvSpPr/>
            <p:nvPr/>
          </p:nvSpPr>
          <p:spPr>
            <a:xfrm flipH="1">
              <a:off x="83356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8" name="Google Shape;2408;p19"/>
            <p:cNvSpPr/>
            <p:nvPr/>
          </p:nvSpPr>
          <p:spPr>
            <a:xfrm flipH="1">
              <a:off x="81703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9" name="Google Shape;2409;p19"/>
            <p:cNvSpPr/>
            <p:nvPr/>
          </p:nvSpPr>
          <p:spPr>
            <a:xfrm flipH="1">
              <a:off x="80879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0" name="Google Shape;2410;p19"/>
            <p:cNvSpPr/>
            <p:nvPr/>
          </p:nvSpPr>
          <p:spPr>
            <a:xfrm flipH="1">
              <a:off x="80879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1" name="Google Shape;2411;p19"/>
            <p:cNvSpPr/>
            <p:nvPr/>
          </p:nvSpPr>
          <p:spPr>
            <a:xfrm flipH="1">
              <a:off x="8129150"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2" name="Google Shape;2412;p19"/>
            <p:cNvSpPr/>
            <p:nvPr/>
          </p:nvSpPr>
          <p:spPr>
            <a:xfrm flipH="1">
              <a:off x="800505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3" name="Google Shape;2413;p19"/>
            <p:cNvSpPr/>
            <p:nvPr/>
          </p:nvSpPr>
          <p:spPr>
            <a:xfrm flipH="1">
              <a:off x="80050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4" name="Google Shape;2414;p19"/>
            <p:cNvSpPr/>
            <p:nvPr/>
          </p:nvSpPr>
          <p:spPr>
            <a:xfrm flipH="1">
              <a:off x="80050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5" name="Google Shape;2415;p19"/>
            <p:cNvSpPr/>
            <p:nvPr/>
          </p:nvSpPr>
          <p:spPr>
            <a:xfrm>
              <a:off x="7445064"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6" name="Google Shape;2416;p19"/>
            <p:cNvSpPr/>
            <p:nvPr/>
          </p:nvSpPr>
          <p:spPr>
            <a:xfrm>
              <a:off x="7445064"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7" name="Google Shape;2417;p19"/>
            <p:cNvSpPr/>
            <p:nvPr/>
          </p:nvSpPr>
          <p:spPr>
            <a:xfrm>
              <a:off x="7519824"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8" name="Google Shape;2418;p19"/>
            <p:cNvSpPr/>
            <p:nvPr/>
          </p:nvSpPr>
          <p:spPr>
            <a:xfrm>
              <a:off x="7445064"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9" name="Google Shape;2419;p19"/>
            <p:cNvSpPr/>
            <p:nvPr/>
          </p:nvSpPr>
          <p:spPr>
            <a:xfrm>
              <a:off x="7519824" y="336911"/>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0" name="Google Shape;2420;p19"/>
            <p:cNvSpPr/>
            <p:nvPr/>
          </p:nvSpPr>
          <p:spPr>
            <a:xfrm>
              <a:off x="74471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1" name="Google Shape;2421;p19"/>
            <p:cNvSpPr/>
            <p:nvPr/>
          </p:nvSpPr>
          <p:spPr>
            <a:xfrm>
              <a:off x="7594578" y="326826"/>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2" name="Google Shape;2422;p19"/>
            <p:cNvSpPr/>
            <p:nvPr/>
          </p:nvSpPr>
          <p:spPr>
            <a:xfrm>
              <a:off x="7668957"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3" name="Google Shape;2423;p19"/>
            <p:cNvSpPr/>
            <p:nvPr/>
          </p:nvSpPr>
          <p:spPr>
            <a:xfrm>
              <a:off x="7594578" y="60307"/>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4" name="Google Shape;2424;p19"/>
            <p:cNvSpPr/>
            <p:nvPr/>
          </p:nvSpPr>
          <p:spPr>
            <a:xfrm>
              <a:off x="7743717"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5" name="Google Shape;2425;p19"/>
            <p:cNvSpPr/>
            <p:nvPr/>
          </p:nvSpPr>
          <p:spPr>
            <a:xfrm>
              <a:off x="7594578" y="138437"/>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6" name="Google Shape;2426;p19"/>
            <p:cNvSpPr/>
            <p:nvPr/>
          </p:nvSpPr>
          <p:spPr>
            <a:xfrm>
              <a:off x="7668957"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7" name="Google Shape;2427;p19"/>
            <p:cNvSpPr/>
            <p:nvPr/>
          </p:nvSpPr>
          <p:spPr>
            <a:xfrm>
              <a:off x="7736236" y="13843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8" name="Google Shape;2428;p19"/>
            <p:cNvSpPr/>
            <p:nvPr/>
          </p:nvSpPr>
          <p:spPr>
            <a:xfrm>
              <a:off x="7668957" y="37430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9" name="Google Shape;2429;p19"/>
            <p:cNvSpPr/>
            <p:nvPr/>
          </p:nvSpPr>
          <p:spPr>
            <a:xfrm>
              <a:off x="7594578" y="214692"/>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30" name="Google Shape;2430;p19"/>
            <p:cNvSpPr/>
            <p:nvPr/>
          </p:nvSpPr>
          <p:spPr>
            <a:xfrm>
              <a:off x="7743717"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31" name="Google Shape;2431;p19"/>
            <p:cNvSpPr/>
            <p:nvPr/>
          </p:nvSpPr>
          <p:spPr>
            <a:xfrm>
              <a:off x="76696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32" name="Google Shape;2432;p19"/>
            <p:cNvSpPr/>
            <p:nvPr/>
          </p:nvSpPr>
          <p:spPr>
            <a:xfrm flipH="1">
              <a:off x="7920313"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33" name="Google Shape;2433;p19"/>
            <p:cNvSpPr/>
            <p:nvPr/>
          </p:nvSpPr>
          <p:spPr>
            <a:xfrm flipH="1">
              <a:off x="7920313"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34" name="Google Shape;2434;p19"/>
            <p:cNvSpPr/>
            <p:nvPr/>
          </p:nvSpPr>
          <p:spPr>
            <a:xfrm flipH="1">
              <a:off x="7837388"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35" name="Google Shape;2435;p19"/>
            <p:cNvSpPr/>
            <p:nvPr/>
          </p:nvSpPr>
          <p:spPr>
            <a:xfrm flipH="1">
              <a:off x="7837388"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cxnSp>
        <p:nvCxnSpPr>
          <p:cNvPr id="2436" name="Google Shape;2436;p19"/>
          <p:cNvCxnSpPr/>
          <p:nvPr/>
        </p:nvCxnSpPr>
        <p:spPr>
          <a:xfrm>
            <a:off x="1000" y="3117650"/>
            <a:ext cx="91440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2620"/>
        <p:cNvGrpSpPr/>
        <p:nvPr/>
      </p:nvGrpSpPr>
      <p:grpSpPr>
        <a:xfrm>
          <a:off x="0" y="0"/>
          <a:ext cx="0" cy="0"/>
          <a:chOff x="0" y="0"/>
          <a:chExt cx="0" cy="0"/>
        </a:xfrm>
      </p:grpSpPr>
      <p:sp>
        <p:nvSpPr>
          <p:cNvPr id="2621" name="Google Shape;2621;p21"/>
          <p:cNvSpPr txBox="1">
            <a:spLocks noGrp="1"/>
          </p:cNvSpPr>
          <p:nvPr>
            <p:ph type="title"/>
          </p:nvPr>
        </p:nvSpPr>
        <p:spPr>
          <a:xfrm>
            <a:off x="1038550" y="3173650"/>
            <a:ext cx="2490600" cy="662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l" rtl="0">
              <a:spcBef>
                <a:spcPts val="0"/>
              </a:spcBef>
              <a:spcAft>
                <a:spcPts val="0"/>
              </a:spcAft>
              <a:buSzPts val="4800"/>
              <a:buNone/>
              <a:defRPr/>
            </a:lvl2pPr>
            <a:lvl3pPr lvl="2" algn="l" rtl="0">
              <a:spcBef>
                <a:spcPts val="0"/>
              </a:spcBef>
              <a:spcAft>
                <a:spcPts val="0"/>
              </a:spcAft>
              <a:buSzPts val="4800"/>
              <a:buNone/>
              <a:defRPr/>
            </a:lvl3pPr>
            <a:lvl4pPr lvl="3" algn="l" rtl="0">
              <a:spcBef>
                <a:spcPts val="0"/>
              </a:spcBef>
              <a:spcAft>
                <a:spcPts val="0"/>
              </a:spcAft>
              <a:buSzPts val="4800"/>
              <a:buNone/>
              <a:defRPr/>
            </a:lvl4pPr>
            <a:lvl5pPr lvl="4" algn="l" rtl="0">
              <a:spcBef>
                <a:spcPts val="0"/>
              </a:spcBef>
              <a:spcAft>
                <a:spcPts val="0"/>
              </a:spcAft>
              <a:buSzPts val="4800"/>
              <a:buNone/>
              <a:defRPr/>
            </a:lvl5pPr>
            <a:lvl6pPr lvl="5" algn="l" rtl="0">
              <a:spcBef>
                <a:spcPts val="0"/>
              </a:spcBef>
              <a:spcAft>
                <a:spcPts val="0"/>
              </a:spcAft>
              <a:buSzPts val="4800"/>
              <a:buNone/>
              <a:defRPr/>
            </a:lvl6pPr>
            <a:lvl7pPr lvl="6" algn="l" rtl="0">
              <a:spcBef>
                <a:spcPts val="0"/>
              </a:spcBef>
              <a:spcAft>
                <a:spcPts val="0"/>
              </a:spcAft>
              <a:buSzPts val="4800"/>
              <a:buNone/>
              <a:defRPr/>
            </a:lvl7pPr>
            <a:lvl8pPr lvl="7" algn="l" rtl="0">
              <a:spcBef>
                <a:spcPts val="0"/>
              </a:spcBef>
              <a:spcAft>
                <a:spcPts val="0"/>
              </a:spcAft>
              <a:buSzPts val="4800"/>
              <a:buNone/>
              <a:defRPr/>
            </a:lvl8pPr>
            <a:lvl9pPr lvl="8" algn="l" rtl="0">
              <a:spcBef>
                <a:spcPts val="0"/>
              </a:spcBef>
              <a:spcAft>
                <a:spcPts val="0"/>
              </a:spcAft>
              <a:buSzPts val="4800"/>
              <a:buNone/>
              <a:defRPr/>
            </a:lvl9pPr>
          </a:lstStyle>
          <a:p>
            <a:endParaRPr/>
          </a:p>
        </p:txBody>
      </p:sp>
      <p:sp>
        <p:nvSpPr>
          <p:cNvPr id="2622" name="Google Shape;2622;p21"/>
          <p:cNvSpPr txBox="1">
            <a:spLocks noGrp="1"/>
          </p:cNvSpPr>
          <p:nvPr>
            <p:ph type="subTitle" idx="1"/>
          </p:nvPr>
        </p:nvSpPr>
        <p:spPr>
          <a:xfrm>
            <a:off x="1038575" y="3835775"/>
            <a:ext cx="2490600" cy="77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a:endParaRPr/>
          </a:p>
        </p:txBody>
      </p:sp>
      <p:sp>
        <p:nvSpPr>
          <p:cNvPr id="2623" name="Google Shape;2623;p21"/>
          <p:cNvSpPr txBox="1">
            <a:spLocks noGrp="1"/>
          </p:cNvSpPr>
          <p:nvPr>
            <p:ph type="subTitle" idx="2"/>
          </p:nvPr>
        </p:nvSpPr>
        <p:spPr>
          <a:xfrm>
            <a:off x="5614853" y="3835775"/>
            <a:ext cx="2490600" cy="77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a:endParaRPr/>
          </a:p>
        </p:txBody>
      </p:sp>
      <p:sp>
        <p:nvSpPr>
          <p:cNvPr id="2624" name="Google Shape;2624;p21"/>
          <p:cNvSpPr txBox="1">
            <a:spLocks noGrp="1"/>
          </p:cNvSpPr>
          <p:nvPr>
            <p:ph type="subTitle" idx="3"/>
          </p:nvPr>
        </p:nvSpPr>
        <p:spPr>
          <a:xfrm>
            <a:off x="5614850" y="3173650"/>
            <a:ext cx="2490600" cy="6621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4800">
                <a:latin typeface="Darker Grotesque Black"/>
                <a:ea typeface="Darker Grotesque Black"/>
                <a:cs typeface="Darker Grotesque Black"/>
                <a:sym typeface="Darker Grotesque Black"/>
              </a:defRPr>
            </a:lvl1pPr>
            <a:lvl2pPr lvl="1" rtl="0">
              <a:spcBef>
                <a:spcPts val="0"/>
              </a:spcBef>
              <a:spcAft>
                <a:spcPts val="0"/>
              </a:spcAft>
              <a:buSzPts val="3600"/>
              <a:buNone/>
              <a:defRPr sz="3600"/>
            </a:lvl2pPr>
            <a:lvl3pPr lvl="2" rtl="0">
              <a:spcBef>
                <a:spcPts val="1600"/>
              </a:spcBef>
              <a:spcAft>
                <a:spcPts val="0"/>
              </a:spcAft>
              <a:buSzPts val="3600"/>
              <a:buNone/>
              <a:defRPr sz="3600"/>
            </a:lvl3pPr>
            <a:lvl4pPr lvl="3" rtl="0">
              <a:spcBef>
                <a:spcPts val="1600"/>
              </a:spcBef>
              <a:spcAft>
                <a:spcPts val="0"/>
              </a:spcAft>
              <a:buSzPts val="3600"/>
              <a:buNone/>
              <a:defRPr sz="3600"/>
            </a:lvl4pPr>
            <a:lvl5pPr lvl="4" rtl="0">
              <a:spcBef>
                <a:spcPts val="1600"/>
              </a:spcBef>
              <a:spcAft>
                <a:spcPts val="0"/>
              </a:spcAft>
              <a:buSzPts val="3600"/>
              <a:buNone/>
              <a:defRPr sz="3600"/>
            </a:lvl5pPr>
            <a:lvl6pPr lvl="5" rtl="0">
              <a:spcBef>
                <a:spcPts val="1600"/>
              </a:spcBef>
              <a:spcAft>
                <a:spcPts val="0"/>
              </a:spcAft>
              <a:buSzPts val="3600"/>
              <a:buNone/>
              <a:defRPr sz="3600"/>
            </a:lvl6pPr>
            <a:lvl7pPr lvl="6" rtl="0">
              <a:spcBef>
                <a:spcPts val="1600"/>
              </a:spcBef>
              <a:spcAft>
                <a:spcPts val="0"/>
              </a:spcAft>
              <a:buSzPts val="3600"/>
              <a:buNone/>
              <a:defRPr sz="3600"/>
            </a:lvl7pPr>
            <a:lvl8pPr lvl="7" rtl="0">
              <a:spcBef>
                <a:spcPts val="1600"/>
              </a:spcBef>
              <a:spcAft>
                <a:spcPts val="0"/>
              </a:spcAft>
              <a:buSzPts val="3600"/>
              <a:buNone/>
              <a:defRPr sz="3600"/>
            </a:lvl8pPr>
            <a:lvl9pPr lvl="8" rtl="0">
              <a:spcBef>
                <a:spcPts val="1600"/>
              </a:spcBef>
              <a:spcAft>
                <a:spcPts val="1600"/>
              </a:spcAft>
              <a:buSzPts val="3600"/>
              <a:buNone/>
              <a:defRPr sz="3600"/>
            </a:lvl9pPr>
          </a:lstStyle>
          <a:p>
            <a:endParaRPr/>
          </a:p>
        </p:txBody>
      </p:sp>
      <p:cxnSp>
        <p:nvCxnSpPr>
          <p:cNvPr id="2625" name="Google Shape;2625;p21"/>
          <p:cNvCxnSpPr/>
          <p:nvPr/>
        </p:nvCxnSpPr>
        <p:spPr>
          <a:xfrm>
            <a:off x="0" y="96400"/>
            <a:ext cx="9144000" cy="0"/>
          </a:xfrm>
          <a:prstGeom prst="straightConnector1">
            <a:avLst/>
          </a:prstGeom>
          <a:noFill/>
          <a:ln w="19050" cap="flat" cmpd="sng">
            <a:solidFill>
              <a:schemeClr val="accent3"/>
            </a:solidFill>
            <a:prstDash val="solid"/>
            <a:round/>
            <a:headEnd type="none" w="med" len="med"/>
            <a:tailEnd type="none" w="med" len="med"/>
          </a:ln>
        </p:spPr>
      </p:cxnSp>
      <p:sp>
        <p:nvSpPr>
          <p:cNvPr id="2626" name="Google Shape;2626;p21"/>
          <p:cNvSpPr/>
          <p:nvPr/>
        </p:nvSpPr>
        <p:spPr>
          <a:xfrm rot="10800000" flipH="1">
            <a:off x="1726113"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27" name="Google Shape;2627;p21"/>
          <p:cNvSpPr/>
          <p:nvPr/>
        </p:nvSpPr>
        <p:spPr>
          <a:xfrm rot="10800000" flipH="1">
            <a:off x="1891388"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28" name="Google Shape;2628;p21"/>
          <p:cNvSpPr/>
          <p:nvPr/>
        </p:nvSpPr>
        <p:spPr>
          <a:xfrm rot="10800000" flipH="1">
            <a:off x="1973738"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29" name="Google Shape;2629;p21"/>
          <p:cNvSpPr/>
          <p:nvPr/>
        </p:nvSpPr>
        <p:spPr>
          <a:xfrm rot="10800000" flipH="1">
            <a:off x="1973738"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0" name="Google Shape;2630;p21"/>
          <p:cNvSpPr/>
          <p:nvPr/>
        </p:nvSpPr>
        <p:spPr>
          <a:xfrm rot="10800000" flipH="1">
            <a:off x="1932563" y="49119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1" name="Google Shape;2631;p21"/>
          <p:cNvSpPr/>
          <p:nvPr/>
        </p:nvSpPr>
        <p:spPr>
          <a:xfrm rot="10800000" flipH="1">
            <a:off x="2056663" y="49561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2" name="Google Shape;2632;p21"/>
          <p:cNvSpPr/>
          <p:nvPr/>
        </p:nvSpPr>
        <p:spPr>
          <a:xfrm rot="10800000" flipH="1">
            <a:off x="2056663"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3" name="Google Shape;2633;p21"/>
          <p:cNvSpPr/>
          <p:nvPr/>
        </p:nvSpPr>
        <p:spPr>
          <a:xfrm rot="10800000" flipH="1">
            <a:off x="2056663"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4" name="Google Shape;2634;p21"/>
          <p:cNvSpPr/>
          <p:nvPr/>
        </p:nvSpPr>
        <p:spPr>
          <a:xfrm rot="10800000" flipH="1">
            <a:off x="2139013"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5" name="Google Shape;2635;p21"/>
          <p:cNvSpPr/>
          <p:nvPr/>
        </p:nvSpPr>
        <p:spPr>
          <a:xfrm rot="10800000" flipH="1">
            <a:off x="2139013"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6" name="Google Shape;2636;p21"/>
          <p:cNvSpPr/>
          <p:nvPr/>
        </p:nvSpPr>
        <p:spPr>
          <a:xfrm rot="10800000" flipH="1">
            <a:off x="2139013"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7" name="Google Shape;2637;p21"/>
          <p:cNvSpPr/>
          <p:nvPr/>
        </p:nvSpPr>
        <p:spPr>
          <a:xfrm rot="10800000" flipH="1">
            <a:off x="2221938"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8" name="Google Shape;2638;p21"/>
          <p:cNvSpPr/>
          <p:nvPr/>
        </p:nvSpPr>
        <p:spPr>
          <a:xfrm rot="10800000" flipH="1">
            <a:off x="2387213"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9" name="Google Shape;2639;p21"/>
          <p:cNvSpPr/>
          <p:nvPr/>
        </p:nvSpPr>
        <p:spPr>
          <a:xfrm rot="10800000" flipH="1">
            <a:off x="2387213"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0" name="Google Shape;2640;p21"/>
          <p:cNvSpPr/>
          <p:nvPr/>
        </p:nvSpPr>
        <p:spPr>
          <a:xfrm rot="10800000" flipH="1">
            <a:off x="2331638" y="49458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1" name="Google Shape;2641;p21"/>
          <p:cNvSpPr/>
          <p:nvPr/>
        </p:nvSpPr>
        <p:spPr>
          <a:xfrm rot="10800000" flipH="1">
            <a:off x="2596663" y="488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2" name="Google Shape;2642;p21"/>
          <p:cNvSpPr/>
          <p:nvPr/>
        </p:nvSpPr>
        <p:spPr>
          <a:xfrm rot="10800000" flipH="1">
            <a:off x="2469563"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3" name="Google Shape;2643;p21"/>
          <p:cNvSpPr/>
          <p:nvPr/>
        </p:nvSpPr>
        <p:spPr>
          <a:xfrm rot="10800000" flipH="1">
            <a:off x="2469563"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4" name="Google Shape;2644;p21"/>
          <p:cNvSpPr/>
          <p:nvPr/>
        </p:nvSpPr>
        <p:spPr>
          <a:xfrm rot="10800000" flipH="1">
            <a:off x="2552488"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5" name="Google Shape;2645;p21"/>
          <p:cNvSpPr/>
          <p:nvPr/>
        </p:nvSpPr>
        <p:spPr>
          <a:xfrm rot="10800000" flipH="1">
            <a:off x="2634838"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6" name="Google Shape;2646;p21"/>
          <p:cNvSpPr/>
          <p:nvPr/>
        </p:nvSpPr>
        <p:spPr>
          <a:xfrm rot="10800000" flipH="1">
            <a:off x="2634838"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7" name="Google Shape;2647;p21"/>
          <p:cNvSpPr/>
          <p:nvPr/>
        </p:nvSpPr>
        <p:spPr>
          <a:xfrm rot="10800000" flipH="1">
            <a:off x="2717763"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8" name="Google Shape;2648;p21"/>
          <p:cNvSpPr/>
          <p:nvPr/>
        </p:nvSpPr>
        <p:spPr>
          <a:xfrm rot="10800000" flipH="1">
            <a:off x="6301063"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9" name="Google Shape;2649;p21"/>
          <p:cNvSpPr/>
          <p:nvPr/>
        </p:nvSpPr>
        <p:spPr>
          <a:xfrm rot="10800000" flipH="1">
            <a:off x="6383413"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0" name="Google Shape;2650;p21"/>
          <p:cNvSpPr/>
          <p:nvPr/>
        </p:nvSpPr>
        <p:spPr>
          <a:xfrm rot="10800000" flipH="1">
            <a:off x="6383963"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1" name="Google Shape;2651;p21"/>
          <p:cNvSpPr/>
          <p:nvPr/>
        </p:nvSpPr>
        <p:spPr>
          <a:xfrm rot="10800000" flipH="1">
            <a:off x="6466338"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2" name="Google Shape;2652;p21"/>
          <p:cNvSpPr/>
          <p:nvPr/>
        </p:nvSpPr>
        <p:spPr>
          <a:xfrm rot="10800000" flipH="1">
            <a:off x="6548688"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3" name="Google Shape;2653;p21"/>
          <p:cNvSpPr/>
          <p:nvPr/>
        </p:nvSpPr>
        <p:spPr>
          <a:xfrm rot="10800000" flipH="1">
            <a:off x="6548688"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4" name="Google Shape;2654;p21"/>
          <p:cNvSpPr/>
          <p:nvPr/>
        </p:nvSpPr>
        <p:spPr>
          <a:xfrm rot="10800000" flipH="1">
            <a:off x="6548688"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5" name="Google Shape;2655;p21"/>
          <p:cNvSpPr/>
          <p:nvPr/>
        </p:nvSpPr>
        <p:spPr>
          <a:xfrm rot="10800000" flipH="1">
            <a:off x="6631613"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6" name="Google Shape;2656;p21"/>
          <p:cNvSpPr/>
          <p:nvPr/>
        </p:nvSpPr>
        <p:spPr>
          <a:xfrm rot="10800000" flipH="1">
            <a:off x="6786013" y="48677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7" name="Google Shape;2657;p21"/>
          <p:cNvSpPr/>
          <p:nvPr/>
        </p:nvSpPr>
        <p:spPr>
          <a:xfrm rot="10800000" flipH="1">
            <a:off x="6713963"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8" name="Google Shape;2658;p21"/>
          <p:cNvSpPr/>
          <p:nvPr/>
        </p:nvSpPr>
        <p:spPr>
          <a:xfrm rot="10800000" flipH="1">
            <a:off x="6713963"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9" name="Google Shape;2659;p21"/>
          <p:cNvSpPr/>
          <p:nvPr/>
        </p:nvSpPr>
        <p:spPr>
          <a:xfrm rot="10800000" flipH="1">
            <a:off x="6713963" y="51212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0" name="Google Shape;2660;p21"/>
          <p:cNvSpPr/>
          <p:nvPr/>
        </p:nvSpPr>
        <p:spPr>
          <a:xfrm rot="10800000" flipH="1">
            <a:off x="6879238"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1" name="Google Shape;2661;p21"/>
          <p:cNvSpPr/>
          <p:nvPr/>
        </p:nvSpPr>
        <p:spPr>
          <a:xfrm rot="10800000" flipH="1">
            <a:off x="7127438" y="50832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2" name="Google Shape;2662;p21"/>
          <p:cNvSpPr/>
          <p:nvPr/>
        </p:nvSpPr>
        <p:spPr>
          <a:xfrm rot="10800000" flipH="1">
            <a:off x="6879238"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3" name="Google Shape;2663;p21"/>
          <p:cNvSpPr/>
          <p:nvPr/>
        </p:nvSpPr>
        <p:spPr>
          <a:xfrm rot="10800000" flipH="1">
            <a:off x="6962163"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4" name="Google Shape;2664;p21"/>
          <p:cNvSpPr/>
          <p:nvPr/>
        </p:nvSpPr>
        <p:spPr>
          <a:xfrm rot="10800000" flipH="1">
            <a:off x="6962163" y="51224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5" name="Google Shape;2665;p21"/>
          <p:cNvSpPr/>
          <p:nvPr/>
        </p:nvSpPr>
        <p:spPr>
          <a:xfrm rot="10800000" flipH="1">
            <a:off x="7292713" y="5039025"/>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6" name="Google Shape;2666;p21"/>
          <p:cNvSpPr/>
          <p:nvPr/>
        </p:nvSpPr>
        <p:spPr>
          <a:xfrm rot="10800000" flipH="1">
            <a:off x="7292713" y="5122475"/>
            <a:ext cx="44150" cy="21025"/>
          </a:xfrm>
          <a:custGeom>
            <a:avLst/>
            <a:gdLst/>
            <a:ahLst/>
            <a:cxnLst/>
            <a:rect l="l" t="t" r="r" b="b"/>
            <a:pathLst>
              <a:path w="1766" h="841" extrusionOk="0">
                <a:moveTo>
                  <a:pt x="0" y="1"/>
                </a:moveTo>
                <a:cubicBezTo>
                  <a:pt x="33" y="561"/>
                  <a:pt x="458" y="841"/>
                  <a:pt x="883" y="841"/>
                </a:cubicBezTo>
                <a:cubicBezTo>
                  <a:pt x="1308"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7" name="Google Shape;2667;p21"/>
          <p:cNvSpPr/>
          <p:nvPr/>
        </p:nvSpPr>
        <p:spPr>
          <a:xfrm rot="10800000" flipH="1">
            <a:off x="7375063"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8" name="Google Shape;2668;p21"/>
          <p:cNvSpPr/>
          <p:nvPr/>
        </p:nvSpPr>
        <p:spPr>
          <a:xfrm rot="10800000" flipH="1">
            <a:off x="7375063"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
    <p:spTree>
      <p:nvGrpSpPr>
        <p:cNvPr id="1" name="Shape 2669"/>
        <p:cNvGrpSpPr/>
        <p:nvPr/>
      </p:nvGrpSpPr>
      <p:grpSpPr>
        <a:xfrm>
          <a:off x="0" y="0"/>
          <a:ext cx="0" cy="0"/>
          <a:chOff x="0" y="0"/>
          <a:chExt cx="0" cy="0"/>
        </a:xfrm>
      </p:grpSpPr>
      <p:sp>
        <p:nvSpPr>
          <p:cNvPr id="2670" name="Google Shape;2670;p2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2671" name="Google Shape;2671;p22"/>
          <p:cNvSpPr txBox="1">
            <a:spLocks noGrp="1"/>
          </p:cNvSpPr>
          <p:nvPr>
            <p:ph type="subTitle" idx="1"/>
          </p:nvPr>
        </p:nvSpPr>
        <p:spPr>
          <a:xfrm>
            <a:off x="1185425" y="3360575"/>
            <a:ext cx="17427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2672" name="Google Shape;2672;p22"/>
          <p:cNvSpPr txBox="1">
            <a:spLocks noGrp="1"/>
          </p:cNvSpPr>
          <p:nvPr>
            <p:ph type="subTitle" idx="2"/>
          </p:nvPr>
        </p:nvSpPr>
        <p:spPr>
          <a:xfrm>
            <a:off x="1185425" y="2665475"/>
            <a:ext cx="1742700" cy="640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000"/>
              <a:buFont typeface="Ribeye"/>
              <a:buNone/>
              <a:defRPr sz="2400">
                <a:latin typeface="Darker Grotesque Black"/>
                <a:ea typeface="Darker Grotesque Black"/>
                <a:cs typeface="Darker Grotesque Black"/>
                <a:sym typeface="Darker Grotesque Black"/>
              </a:defRPr>
            </a:lvl1pPr>
            <a:lvl2pPr lvl="1" rtl="0">
              <a:spcBef>
                <a:spcPts val="0"/>
              </a:spcBef>
              <a:spcAft>
                <a:spcPts val="0"/>
              </a:spcAft>
              <a:buSzPts val="3000"/>
              <a:buFont typeface="Ribeye"/>
              <a:buNone/>
              <a:defRPr sz="3000">
                <a:latin typeface="Ribeye"/>
                <a:ea typeface="Ribeye"/>
                <a:cs typeface="Ribeye"/>
                <a:sym typeface="Ribeye"/>
              </a:defRPr>
            </a:lvl2pPr>
            <a:lvl3pPr lvl="2" rtl="0">
              <a:spcBef>
                <a:spcPts val="1600"/>
              </a:spcBef>
              <a:spcAft>
                <a:spcPts val="0"/>
              </a:spcAft>
              <a:buSzPts val="3000"/>
              <a:buFont typeface="Ribeye"/>
              <a:buNone/>
              <a:defRPr sz="3000">
                <a:latin typeface="Ribeye"/>
                <a:ea typeface="Ribeye"/>
                <a:cs typeface="Ribeye"/>
                <a:sym typeface="Ribeye"/>
              </a:defRPr>
            </a:lvl3pPr>
            <a:lvl4pPr lvl="3" rtl="0">
              <a:spcBef>
                <a:spcPts val="1600"/>
              </a:spcBef>
              <a:spcAft>
                <a:spcPts val="0"/>
              </a:spcAft>
              <a:buSzPts val="3000"/>
              <a:buFont typeface="Ribeye"/>
              <a:buNone/>
              <a:defRPr sz="3000">
                <a:latin typeface="Ribeye"/>
                <a:ea typeface="Ribeye"/>
                <a:cs typeface="Ribeye"/>
                <a:sym typeface="Ribeye"/>
              </a:defRPr>
            </a:lvl4pPr>
            <a:lvl5pPr lvl="4" rtl="0">
              <a:spcBef>
                <a:spcPts val="1600"/>
              </a:spcBef>
              <a:spcAft>
                <a:spcPts val="0"/>
              </a:spcAft>
              <a:buSzPts val="3000"/>
              <a:buFont typeface="Ribeye"/>
              <a:buNone/>
              <a:defRPr sz="3000">
                <a:latin typeface="Ribeye"/>
                <a:ea typeface="Ribeye"/>
                <a:cs typeface="Ribeye"/>
                <a:sym typeface="Ribeye"/>
              </a:defRPr>
            </a:lvl5pPr>
            <a:lvl6pPr lvl="5" rtl="0">
              <a:spcBef>
                <a:spcPts val="1600"/>
              </a:spcBef>
              <a:spcAft>
                <a:spcPts val="0"/>
              </a:spcAft>
              <a:buSzPts val="3000"/>
              <a:buFont typeface="Ribeye"/>
              <a:buNone/>
              <a:defRPr sz="3000">
                <a:latin typeface="Ribeye"/>
                <a:ea typeface="Ribeye"/>
                <a:cs typeface="Ribeye"/>
                <a:sym typeface="Ribeye"/>
              </a:defRPr>
            </a:lvl6pPr>
            <a:lvl7pPr lvl="6" rtl="0">
              <a:spcBef>
                <a:spcPts val="1600"/>
              </a:spcBef>
              <a:spcAft>
                <a:spcPts val="0"/>
              </a:spcAft>
              <a:buSzPts val="3000"/>
              <a:buFont typeface="Ribeye"/>
              <a:buNone/>
              <a:defRPr sz="3000">
                <a:latin typeface="Ribeye"/>
                <a:ea typeface="Ribeye"/>
                <a:cs typeface="Ribeye"/>
                <a:sym typeface="Ribeye"/>
              </a:defRPr>
            </a:lvl7pPr>
            <a:lvl8pPr lvl="7" rtl="0">
              <a:spcBef>
                <a:spcPts val="1600"/>
              </a:spcBef>
              <a:spcAft>
                <a:spcPts val="0"/>
              </a:spcAft>
              <a:buSzPts val="3000"/>
              <a:buFont typeface="Ribeye"/>
              <a:buNone/>
              <a:defRPr sz="3000">
                <a:latin typeface="Ribeye"/>
                <a:ea typeface="Ribeye"/>
                <a:cs typeface="Ribeye"/>
                <a:sym typeface="Ribeye"/>
              </a:defRPr>
            </a:lvl8pPr>
            <a:lvl9pPr lvl="8" rtl="0">
              <a:spcBef>
                <a:spcPts val="1600"/>
              </a:spcBef>
              <a:spcAft>
                <a:spcPts val="1600"/>
              </a:spcAft>
              <a:buSzPts val="3000"/>
              <a:buFont typeface="Ribeye"/>
              <a:buNone/>
              <a:defRPr sz="3000">
                <a:latin typeface="Ribeye"/>
                <a:ea typeface="Ribeye"/>
                <a:cs typeface="Ribeye"/>
                <a:sym typeface="Ribeye"/>
              </a:defRPr>
            </a:lvl9pPr>
          </a:lstStyle>
          <a:p>
            <a:endParaRPr/>
          </a:p>
        </p:txBody>
      </p:sp>
      <p:sp>
        <p:nvSpPr>
          <p:cNvPr id="2673" name="Google Shape;2673;p22"/>
          <p:cNvSpPr txBox="1">
            <a:spLocks noGrp="1"/>
          </p:cNvSpPr>
          <p:nvPr>
            <p:ph type="subTitle" idx="3"/>
          </p:nvPr>
        </p:nvSpPr>
        <p:spPr>
          <a:xfrm>
            <a:off x="3700650" y="3360575"/>
            <a:ext cx="17427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2674" name="Google Shape;2674;p22"/>
          <p:cNvSpPr txBox="1">
            <a:spLocks noGrp="1"/>
          </p:cNvSpPr>
          <p:nvPr>
            <p:ph type="subTitle" idx="4"/>
          </p:nvPr>
        </p:nvSpPr>
        <p:spPr>
          <a:xfrm>
            <a:off x="3700650" y="2665475"/>
            <a:ext cx="1742700" cy="640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000"/>
              <a:buFont typeface="Ribeye"/>
              <a:buNone/>
              <a:defRPr sz="2400">
                <a:latin typeface="Darker Grotesque Black"/>
                <a:ea typeface="Darker Grotesque Black"/>
                <a:cs typeface="Darker Grotesque Black"/>
                <a:sym typeface="Darker Grotesque Black"/>
              </a:defRPr>
            </a:lvl1pPr>
            <a:lvl2pPr lvl="1" rtl="0">
              <a:spcBef>
                <a:spcPts val="0"/>
              </a:spcBef>
              <a:spcAft>
                <a:spcPts val="0"/>
              </a:spcAft>
              <a:buSzPts val="3000"/>
              <a:buFont typeface="Ribeye"/>
              <a:buNone/>
              <a:defRPr sz="3000">
                <a:latin typeface="Ribeye"/>
                <a:ea typeface="Ribeye"/>
                <a:cs typeface="Ribeye"/>
                <a:sym typeface="Ribeye"/>
              </a:defRPr>
            </a:lvl2pPr>
            <a:lvl3pPr lvl="2" rtl="0">
              <a:spcBef>
                <a:spcPts val="1600"/>
              </a:spcBef>
              <a:spcAft>
                <a:spcPts val="0"/>
              </a:spcAft>
              <a:buSzPts val="3000"/>
              <a:buFont typeface="Ribeye"/>
              <a:buNone/>
              <a:defRPr sz="3000">
                <a:latin typeface="Ribeye"/>
                <a:ea typeface="Ribeye"/>
                <a:cs typeface="Ribeye"/>
                <a:sym typeface="Ribeye"/>
              </a:defRPr>
            </a:lvl3pPr>
            <a:lvl4pPr lvl="3" rtl="0">
              <a:spcBef>
                <a:spcPts val="1600"/>
              </a:spcBef>
              <a:spcAft>
                <a:spcPts val="0"/>
              </a:spcAft>
              <a:buSzPts val="3000"/>
              <a:buFont typeface="Ribeye"/>
              <a:buNone/>
              <a:defRPr sz="3000">
                <a:latin typeface="Ribeye"/>
                <a:ea typeface="Ribeye"/>
                <a:cs typeface="Ribeye"/>
                <a:sym typeface="Ribeye"/>
              </a:defRPr>
            </a:lvl4pPr>
            <a:lvl5pPr lvl="4" rtl="0">
              <a:spcBef>
                <a:spcPts val="1600"/>
              </a:spcBef>
              <a:spcAft>
                <a:spcPts val="0"/>
              </a:spcAft>
              <a:buSzPts val="3000"/>
              <a:buFont typeface="Ribeye"/>
              <a:buNone/>
              <a:defRPr sz="3000">
                <a:latin typeface="Ribeye"/>
                <a:ea typeface="Ribeye"/>
                <a:cs typeface="Ribeye"/>
                <a:sym typeface="Ribeye"/>
              </a:defRPr>
            </a:lvl5pPr>
            <a:lvl6pPr lvl="5" rtl="0">
              <a:spcBef>
                <a:spcPts val="1600"/>
              </a:spcBef>
              <a:spcAft>
                <a:spcPts val="0"/>
              </a:spcAft>
              <a:buSzPts val="3000"/>
              <a:buFont typeface="Ribeye"/>
              <a:buNone/>
              <a:defRPr sz="3000">
                <a:latin typeface="Ribeye"/>
                <a:ea typeface="Ribeye"/>
                <a:cs typeface="Ribeye"/>
                <a:sym typeface="Ribeye"/>
              </a:defRPr>
            </a:lvl6pPr>
            <a:lvl7pPr lvl="6" rtl="0">
              <a:spcBef>
                <a:spcPts val="1600"/>
              </a:spcBef>
              <a:spcAft>
                <a:spcPts val="0"/>
              </a:spcAft>
              <a:buSzPts val="3000"/>
              <a:buFont typeface="Ribeye"/>
              <a:buNone/>
              <a:defRPr sz="3000">
                <a:latin typeface="Ribeye"/>
                <a:ea typeface="Ribeye"/>
                <a:cs typeface="Ribeye"/>
                <a:sym typeface="Ribeye"/>
              </a:defRPr>
            </a:lvl7pPr>
            <a:lvl8pPr lvl="7" rtl="0">
              <a:spcBef>
                <a:spcPts val="1600"/>
              </a:spcBef>
              <a:spcAft>
                <a:spcPts val="0"/>
              </a:spcAft>
              <a:buSzPts val="3000"/>
              <a:buFont typeface="Ribeye"/>
              <a:buNone/>
              <a:defRPr sz="3000">
                <a:latin typeface="Ribeye"/>
                <a:ea typeface="Ribeye"/>
                <a:cs typeface="Ribeye"/>
                <a:sym typeface="Ribeye"/>
              </a:defRPr>
            </a:lvl8pPr>
            <a:lvl9pPr lvl="8" rtl="0">
              <a:spcBef>
                <a:spcPts val="1600"/>
              </a:spcBef>
              <a:spcAft>
                <a:spcPts val="1600"/>
              </a:spcAft>
              <a:buSzPts val="3000"/>
              <a:buFont typeface="Ribeye"/>
              <a:buNone/>
              <a:defRPr sz="3000">
                <a:latin typeface="Ribeye"/>
                <a:ea typeface="Ribeye"/>
                <a:cs typeface="Ribeye"/>
                <a:sym typeface="Ribeye"/>
              </a:defRPr>
            </a:lvl9pPr>
          </a:lstStyle>
          <a:p>
            <a:endParaRPr/>
          </a:p>
        </p:txBody>
      </p:sp>
      <p:sp>
        <p:nvSpPr>
          <p:cNvPr id="2675" name="Google Shape;2675;p22"/>
          <p:cNvSpPr txBox="1">
            <a:spLocks noGrp="1"/>
          </p:cNvSpPr>
          <p:nvPr>
            <p:ph type="subTitle" idx="5"/>
          </p:nvPr>
        </p:nvSpPr>
        <p:spPr>
          <a:xfrm>
            <a:off x="6215875" y="3360575"/>
            <a:ext cx="17427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2676" name="Google Shape;2676;p22"/>
          <p:cNvSpPr txBox="1">
            <a:spLocks noGrp="1"/>
          </p:cNvSpPr>
          <p:nvPr>
            <p:ph type="subTitle" idx="6"/>
          </p:nvPr>
        </p:nvSpPr>
        <p:spPr>
          <a:xfrm>
            <a:off x="6215875" y="2665475"/>
            <a:ext cx="1742700" cy="640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000"/>
              <a:buFont typeface="Ribeye"/>
              <a:buNone/>
              <a:defRPr sz="2400">
                <a:latin typeface="Darker Grotesque Black"/>
                <a:ea typeface="Darker Grotesque Black"/>
                <a:cs typeface="Darker Grotesque Black"/>
                <a:sym typeface="Darker Grotesque Black"/>
              </a:defRPr>
            </a:lvl1pPr>
            <a:lvl2pPr lvl="1" rtl="0">
              <a:spcBef>
                <a:spcPts val="0"/>
              </a:spcBef>
              <a:spcAft>
                <a:spcPts val="0"/>
              </a:spcAft>
              <a:buSzPts val="3000"/>
              <a:buFont typeface="Ribeye"/>
              <a:buNone/>
              <a:defRPr sz="3000">
                <a:latin typeface="Ribeye"/>
                <a:ea typeface="Ribeye"/>
                <a:cs typeface="Ribeye"/>
                <a:sym typeface="Ribeye"/>
              </a:defRPr>
            </a:lvl2pPr>
            <a:lvl3pPr lvl="2" rtl="0">
              <a:spcBef>
                <a:spcPts val="1600"/>
              </a:spcBef>
              <a:spcAft>
                <a:spcPts val="0"/>
              </a:spcAft>
              <a:buSzPts val="3000"/>
              <a:buFont typeface="Ribeye"/>
              <a:buNone/>
              <a:defRPr sz="3000">
                <a:latin typeface="Ribeye"/>
                <a:ea typeface="Ribeye"/>
                <a:cs typeface="Ribeye"/>
                <a:sym typeface="Ribeye"/>
              </a:defRPr>
            </a:lvl3pPr>
            <a:lvl4pPr lvl="3" rtl="0">
              <a:spcBef>
                <a:spcPts val="1600"/>
              </a:spcBef>
              <a:spcAft>
                <a:spcPts val="0"/>
              </a:spcAft>
              <a:buSzPts val="3000"/>
              <a:buFont typeface="Ribeye"/>
              <a:buNone/>
              <a:defRPr sz="3000">
                <a:latin typeface="Ribeye"/>
                <a:ea typeface="Ribeye"/>
                <a:cs typeface="Ribeye"/>
                <a:sym typeface="Ribeye"/>
              </a:defRPr>
            </a:lvl4pPr>
            <a:lvl5pPr lvl="4" rtl="0">
              <a:spcBef>
                <a:spcPts val="1600"/>
              </a:spcBef>
              <a:spcAft>
                <a:spcPts val="0"/>
              </a:spcAft>
              <a:buSzPts val="3000"/>
              <a:buFont typeface="Ribeye"/>
              <a:buNone/>
              <a:defRPr sz="3000">
                <a:latin typeface="Ribeye"/>
                <a:ea typeface="Ribeye"/>
                <a:cs typeface="Ribeye"/>
                <a:sym typeface="Ribeye"/>
              </a:defRPr>
            </a:lvl5pPr>
            <a:lvl6pPr lvl="5" rtl="0">
              <a:spcBef>
                <a:spcPts val="1600"/>
              </a:spcBef>
              <a:spcAft>
                <a:spcPts val="0"/>
              </a:spcAft>
              <a:buSzPts val="3000"/>
              <a:buFont typeface="Ribeye"/>
              <a:buNone/>
              <a:defRPr sz="3000">
                <a:latin typeface="Ribeye"/>
                <a:ea typeface="Ribeye"/>
                <a:cs typeface="Ribeye"/>
                <a:sym typeface="Ribeye"/>
              </a:defRPr>
            </a:lvl6pPr>
            <a:lvl7pPr lvl="6" rtl="0">
              <a:spcBef>
                <a:spcPts val="1600"/>
              </a:spcBef>
              <a:spcAft>
                <a:spcPts val="0"/>
              </a:spcAft>
              <a:buSzPts val="3000"/>
              <a:buFont typeface="Ribeye"/>
              <a:buNone/>
              <a:defRPr sz="3000">
                <a:latin typeface="Ribeye"/>
                <a:ea typeface="Ribeye"/>
                <a:cs typeface="Ribeye"/>
                <a:sym typeface="Ribeye"/>
              </a:defRPr>
            </a:lvl7pPr>
            <a:lvl8pPr lvl="7" rtl="0">
              <a:spcBef>
                <a:spcPts val="1600"/>
              </a:spcBef>
              <a:spcAft>
                <a:spcPts val="0"/>
              </a:spcAft>
              <a:buSzPts val="3000"/>
              <a:buFont typeface="Ribeye"/>
              <a:buNone/>
              <a:defRPr sz="3000">
                <a:latin typeface="Ribeye"/>
                <a:ea typeface="Ribeye"/>
                <a:cs typeface="Ribeye"/>
                <a:sym typeface="Ribeye"/>
              </a:defRPr>
            </a:lvl8pPr>
            <a:lvl9pPr lvl="8" rtl="0">
              <a:spcBef>
                <a:spcPts val="1600"/>
              </a:spcBef>
              <a:spcAft>
                <a:spcPts val="1600"/>
              </a:spcAft>
              <a:buSzPts val="3000"/>
              <a:buFont typeface="Ribeye"/>
              <a:buNone/>
              <a:defRPr sz="3000">
                <a:latin typeface="Ribeye"/>
                <a:ea typeface="Ribeye"/>
                <a:cs typeface="Ribeye"/>
                <a:sym typeface="Ribeye"/>
              </a:defRPr>
            </a:lvl9pPr>
          </a:lstStyle>
          <a:p>
            <a:endParaRPr/>
          </a:p>
        </p:txBody>
      </p:sp>
      <p:sp>
        <p:nvSpPr>
          <p:cNvPr id="2677" name="Google Shape;2677;p22"/>
          <p:cNvSpPr/>
          <p:nvPr/>
        </p:nvSpPr>
        <p:spPr>
          <a:xfrm rot="-5400000" flipH="1">
            <a:off x="60288" y="559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78" name="Google Shape;2678;p22"/>
          <p:cNvSpPr/>
          <p:nvPr/>
        </p:nvSpPr>
        <p:spPr>
          <a:xfrm rot="-5400000" flipH="1">
            <a:off x="-11312" y="6722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79" name="Google Shape;2679;p22"/>
          <p:cNvSpPr/>
          <p:nvPr/>
        </p:nvSpPr>
        <p:spPr>
          <a:xfrm rot="-5400000" flipH="1">
            <a:off x="60288" y="2212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0" name="Google Shape;2680;p22"/>
          <p:cNvSpPr/>
          <p:nvPr/>
        </p:nvSpPr>
        <p:spPr>
          <a:xfrm rot="-5400000" flipH="1">
            <a:off x="-11587" y="23222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1" name="Google Shape;2681;p22"/>
          <p:cNvSpPr/>
          <p:nvPr/>
        </p:nvSpPr>
        <p:spPr>
          <a:xfrm rot="-5400000" flipH="1">
            <a:off x="-10975" y="31451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2" name="Google Shape;2682;p22"/>
          <p:cNvSpPr/>
          <p:nvPr/>
        </p:nvSpPr>
        <p:spPr>
          <a:xfrm rot="-5400000" flipH="1">
            <a:off x="143188" y="38592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3" name="Google Shape;2683;p22"/>
          <p:cNvSpPr/>
          <p:nvPr/>
        </p:nvSpPr>
        <p:spPr>
          <a:xfrm rot="-5400000" flipH="1">
            <a:off x="-11587" y="3980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4" name="Google Shape;2684;p22"/>
          <p:cNvSpPr/>
          <p:nvPr/>
        </p:nvSpPr>
        <p:spPr>
          <a:xfrm rot="-5400000" flipH="1">
            <a:off x="242038" y="2815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5" name="Google Shape;2685;p22"/>
          <p:cNvSpPr/>
          <p:nvPr/>
        </p:nvSpPr>
        <p:spPr>
          <a:xfrm rot="-5400000" flipH="1">
            <a:off x="143188" y="4688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6" name="Google Shape;2686;p22"/>
          <p:cNvSpPr/>
          <p:nvPr/>
        </p:nvSpPr>
        <p:spPr>
          <a:xfrm rot="-5400000" flipH="1">
            <a:off x="60288" y="4688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7" name="Google Shape;2687;p22"/>
          <p:cNvSpPr/>
          <p:nvPr/>
        </p:nvSpPr>
        <p:spPr>
          <a:xfrm rot="-5400000" flipH="1">
            <a:off x="-11587" y="48040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8" name="Google Shape;2688;p22"/>
          <p:cNvSpPr/>
          <p:nvPr/>
        </p:nvSpPr>
        <p:spPr>
          <a:xfrm rot="-5400000" flipH="1">
            <a:off x="-11587" y="5633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9" name="Google Shape;2689;p22"/>
          <p:cNvSpPr/>
          <p:nvPr/>
        </p:nvSpPr>
        <p:spPr>
          <a:xfrm rot="-5400000" flipH="1">
            <a:off x="143188" y="63467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0" name="Google Shape;2690;p22"/>
          <p:cNvSpPr/>
          <p:nvPr/>
        </p:nvSpPr>
        <p:spPr>
          <a:xfrm rot="-5400000" flipH="1">
            <a:off x="60288" y="6346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1" name="Google Shape;2691;p22"/>
          <p:cNvSpPr/>
          <p:nvPr/>
        </p:nvSpPr>
        <p:spPr>
          <a:xfrm rot="-5400000" flipH="1">
            <a:off x="-11587" y="6462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2" name="Google Shape;2692;p22"/>
          <p:cNvSpPr/>
          <p:nvPr/>
        </p:nvSpPr>
        <p:spPr>
          <a:xfrm>
            <a:off x="8905949" y="226696"/>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3" name="Google Shape;2693;p22"/>
          <p:cNvSpPr/>
          <p:nvPr/>
        </p:nvSpPr>
        <p:spPr>
          <a:xfrm>
            <a:off x="8905949" y="332948"/>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4" name="Google Shape;2694;p22"/>
          <p:cNvSpPr/>
          <p:nvPr/>
        </p:nvSpPr>
        <p:spPr>
          <a:xfrm>
            <a:off x="8542772" y="153918"/>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5" name="Google Shape;2695;p22"/>
          <p:cNvSpPr/>
          <p:nvPr/>
        </p:nvSpPr>
        <p:spPr>
          <a:xfrm>
            <a:off x="8462725" y="1813"/>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6" name="Google Shape;2696;p22"/>
          <p:cNvSpPr/>
          <p:nvPr/>
        </p:nvSpPr>
        <p:spPr>
          <a:xfrm>
            <a:off x="8615358" y="1813"/>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7" name="Google Shape;2697;p22"/>
          <p:cNvSpPr/>
          <p:nvPr/>
        </p:nvSpPr>
        <p:spPr>
          <a:xfrm>
            <a:off x="8680418" y="1813"/>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8" name="Google Shape;2698;p22"/>
          <p:cNvSpPr/>
          <p:nvPr/>
        </p:nvSpPr>
        <p:spPr>
          <a:xfrm>
            <a:off x="8832697" y="1813"/>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9" name="Google Shape;2699;p22"/>
          <p:cNvSpPr/>
          <p:nvPr/>
        </p:nvSpPr>
        <p:spPr>
          <a:xfrm>
            <a:off x="8905385" y="1813"/>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0" name="Google Shape;2700;p22"/>
          <p:cNvSpPr/>
          <p:nvPr/>
        </p:nvSpPr>
        <p:spPr>
          <a:xfrm>
            <a:off x="8970428" y="1813"/>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1" name="Google Shape;2701;p22"/>
          <p:cNvSpPr/>
          <p:nvPr/>
        </p:nvSpPr>
        <p:spPr>
          <a:xfrm>
            <a:off x="9043116" y="1813"/>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2" name="Google Shape;2702;p22"/>
          <p:cNvSpPr/>
          <p:nvPr/>
        </p:nvSpPr>
        <p:spPr>
          <a:xfrm>
            <a:off x="8470353" y="76040"/>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3" name="Google Shape;2703;p22"/>
          <p:cNvSpPr/>
          <p:nvPr/>
        </p:nvSpPr>
        <p:spPr>
          <a:xfrm>
            <a:off x="8687692" y="76040"/>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4" name="Google Shape;2704;p22"/>
          <p:cNvSpPr/>
          <p:nvPr/>
        </p:nvSpPr>
        <p:spPr>
          <a:xfrm>
            <a:off x="8615358" y="75955"/>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5" name="Google Shape;2705;p22"/>
          <p:cNvSpPr/>
          <p:nvPr/>
        </p:nvSpPr>
        <p:spPr>
          <a:xfrm>
            <a:off x="8542772" y="272184"/>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6" name="Google Shape;2706;p22"/>
          <p:cNvSpPr/>
          <p:nvPr/>
        </p:nvSpPr>
        <p:spPr>
          <a:xfrm>
            <a:off x="8905385" y="75955"/>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7" name="Google Shape;2707;p22"/>
          <p:cNvSpPr/>
          <p:nvPr/>
        </p:nvSpPr>
        <p:spPr>
          <a:xfrm>
            <a:off x="8832697" y="75955"/>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8" name="Google Shape;2708;p22"/>
          <p:cNvSpPr/>
          <p:nvPr/>
        </p:nvSpPr>
        <p:spPr>
          <a:xfrm>
            <a:off x="9050390" y="76040"/>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9" name="Google Shape;2709;p22"/>
          <p:cNvSpPr/>
          <p:nvPr/>
        </p:nvSpPr>
        <p:spPr>
          <a:xfrm rot="5400000">
            <a:off x="9036481" y="48444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0" name="Google Shape;2710;p22"/>
          <p:cNvSpPr/>
          <p:nvPr/>
        </p:nvSpPr>
        <p:spPr>
          <a:xfrm rot="5400000">
            <a:off x="9111681" y="495594"/>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1" name="Google Shape;2711;p22"/>
          <p:cNvSpPr/>
          <p:nvPr/>
        </p:nvSpPr>
        <p:spPr>
          <a:xfrm rot="5400000">
            <a:off x="9036481" y="64971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2" name="Google Shape;2712;p22"/>
          <p:cNvSpPr/>
          <p:nvPr/>
        </p:nvSpPr>
        <p:spPr>
          <a:xfrm rot="5400000">
            <a:off x="9111406" y="660594"/>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3" name="Google Shape;2713;p22"/>
          <p:cNvSpPr/>
          <p:nvPr/>
        </p:nvSpPr>
        <p:spPr>
          <a:xfrm rot="5400000">
            <a:off x="8909406" y="43158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4" name="Google Shape;2714;p22"/>
          <p:cNvSpPr/>
          <p:nvPr/>
        </p:nvSpPr>
        <p:spPr>
          <a:xfrm rot="5400000">
            <a:off x="9111681" y="87456"/>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5" name="Google Shape;2715;p22"/>
          <p:cNvSpPr/>
          <p:nvPr/>
        </p:nvSpPr>
        <p:spPr>
          <a:xfrm flipH="1">
            <a:off x="819969" y="6334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6" name="Google Shape;2716;p22"/>
          <p:cNvSpPr/>
          <p:nvPr/>
        </p:nvSpPr>
        <p:spPr>
          <a:xfrm flipH="1">
            <a:off x="820669" y="-6"/>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7" name="Google Shape;2717;p22"/>
          <p:cNvSpPr/>
          <p:nvPr/>
        </p:nvSpPr>
        <p:spPr>
          <a:xfrm flipH="1">
            <a:off x="737769" y="-6"/>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8" name="Google Shape;2718;p22"/>
          <p:cNvSpPr/>
          <p:nvPr/>
        </p:nvSpPr>
        <p:spPr>
          <a:xfrm flipH="1">
            <a:off x="655244" y="146244"/>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9" name="Google Shape;2719;p22"/>
          <p:cNvSpPr/>
          <p:nvPr/>
        </p:nvSpPr>
        <p:spPr>
          <a:xfrm flipH="1">
            <a:off x="654844" y="-6"/>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0" name="Google Shape;2720;p22"/>
          <p:cNvSpPr/>
          <p:nvPr/>
        </p:nvSpPr>
        <p:spPr>
          <a:xfrm flipH="1">
            <a:off x="759669" y="245094"/>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1" name="Google Shape;2721;p22"/>
          <p:cNvSpPr/>
          <p:nvPr/>
        </p:nvSpPr>
        <p:spPr>
          <a:xfrm flipH="1">
            <a:off x="572344" y="146244"/>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2" name="Google Shape;2722;p22"/>
          <p:cNvSpPr/>
          <p:nvPr/>
        </p:nvSpPr>
        <p:spPr>
          <a:xfrm flipH="1">
            <a:off x="572494" y="-6"/>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3" name="Google Shape;2723;p22"/>
          <p:cNvSpPr/>
          <p:nvPr/>
        </p:nvSpPr>
        <p:spPr>
          <a:xfrm>
            <a:off x="385044" y="146244"/>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4" name="Google Shape;2724;p22"/>
          <p:cNvSpPr/>
          <p:nvPr/>
        </p:nvSpPr>
        <p:spPr>
          <a:xfrm>
            <a:off x="385744" y="-6"/>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5" name="Google Shape;2725;p22"/>
          <p:cNvSpPr/>
          <p:nvPr/>
        </p:nvSpPr>
        <p:spPr>
          <a:xfrm>
            <a:off x="467944" y="146244"/>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6" name="Google Shape;2726;p22"/>
          <p:cNvSpPr/>
          <p:nvPr/>
        </p:nvSpPr>
        <p:spPr>
          <a:xfrm>
            <a:off x="467944" y="63344"/>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7" name="Google Shape;2727;p22"/>
          <p:cNvSpPr/>
          <p:nvPr/>
        </p:nvSpPr>
        <p:spPr>
          <a:xfrm>
            <a:off x="468094" y="-6"/>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8" name="Google Shape;2728;p22"/>
          <p:cNvSpPr/>
          <p:nvPr/>
        </p:nvSpPr>
        <p:spPr>
          <a:xfrm flipH="1">
            <a:off x="247044" y="-6"/>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9" name="Google Shape;2729;p22"/>
          <p:cNvSpPr/>
          <p:nvPr/>
        </p:nvSpPr>
        <p:spPr>
          <a:xfrm>
            <a:off x="60294" y="-6"/>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0" name="Google Shape;2730;p22"/>
          <p:cNvSpPr/>
          <p:nvPr/>
        </p:nvSpPr>
        <p:spPr>
          <a:xfrm>
            <a:off x="142644" y="-6"/>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1" name="Google Shape;2731;p22"/>
          <p:cNvSpPr/>
          <p:nvPr/>
        </p:nvSpPr>
        <p:spPr>
          <a:xfrm rot="5400000" flipH="1">
            <a:off x="8317696" y="172978"/>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2" name="Google Shape;2732;p22"/>
          <p:cNvSpPr/>
          <p:nvPr/>
        </p:nvSpPr>
        <p:spPr>
          <a:xfrm rot="5400000" flipH="1">
            <a:off x="9039531" y="504338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3" name="Google Shape;2733;p22"/>
          <p:cNvSpPr/>
          <p:nvPr/>
        </p:nvSpPr>
        <p:spPr>
          <a:xfrm rot="5400000" flipH="1">
            <a:off x="9111681" y="505523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4" name="Google Shape;2734;p22"/>
          <p:cNvSpPr/>
          <p:nvPr/>
        </p:nvSpPr>
        <p:spPr>
          <a:xfrm rot="5400000" flipH="1">
            <a:off x="8722606" y="487811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5" name="Google Shape;2735;p22"/>
          <p:cNvSpPr/>
          <p:nvPr/>
        </p:nvSpPr>
        <p:spPr>
          <a:xfrm rot="5400000" flipH="1">
            <a:off x="9111406" y="489023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6" name="Google Shape;2736;p22"/>
          <p:cNvSpPr/>
          <p:nvPr/>
        </p:nvSpPr>
        <p:spPr>
          <a:xfrm rot="5400000" flipH="1">
            <a:off x="9110794" y="4806725"/>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7" name="Google Shape;2737;p22"/>
          <p:cNvSpPr/>
          <p:nvPr/>
        </p:nvSpPr>
        <p:spPr>
          <a:xfrm rot="5400000" flipH="1">
            <a:off x="8639706" y="471338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8" name="Google Shape;2738;p22"/>
          <p:cNvSpPr/>
          <p:nvPr/>
        </p:nvSpPr>
        <p:spPr>
          <a:xfrm rot="5400000" flipH="1">
            <a:off x="9111406" y="472441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9" name="Google Shape;2739;p22"/>
          <p:cNvSpPr/>
          <p:nvPr/>
        </p:nvSpPr>
        <p:spPr>
          <a:xfrm rot="5400000" flipH="1">
            <a:off x="8540856" y="481781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0" name="Google Shape;2740;p22"/>
          <p:cNvSpPr/>
          <p:nvPr/>
        </p:nvSpPr>
        <p:spPr>
          <a:xfrm rot="5400000" flipH="1">
            <a:off x="8639706" y="463048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1" name="Google Shape;2741;p22"/>
          <p:cNvSpPr/>
          <p:nvPr/>
        </p:nvSpPr>
        <p:spPr>
          <a:xfrm rot="5400000" flipH="1">
            <a:off x="8722606" y="463048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2" name="Google Shape;2742;p22"/>
          <p:cNvSpPr/>
          <p:nvPr/>
        </p:nvSpPr>
        <p:spPr>
          <a:xfrm rot="5400000" flipH="1">
            <a:off x="9111406" y="4642063"/>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3" name="Google Shape;2743;p22"/>
          <p:cNvSpPr/>
          <p:nvPr/>
        </p:nvSpPr>
        <p:spPr>
          <a:xfrm rot="5400000" flipH="1">
            <a:off x="9111406" y="455913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4" name="Google Shape;2744;p22"/>
          <p:cNvSpPr/>
          <p:nvPr/>
        </p:nvSpPr>
        <p:spPr>
          <a:xfrm rot="5400000" flipH="1">
            <a:off x="8956631" y="4795763"/>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5" name="Google Shape;2745;p22"/>
          <p:cNvSpPr/>
          <p:nvPr/>
        </p:nvSpPr>
        <p:spPr>
          <a:xfrm rot="5400000" flipH="1">
            <a:off x="9039531" y="479576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6" name="Google Shape;2746;p22"/>
          <p:cNvSpPr/>
          <p:nvPr/>
        </p:nvSpPr>
        <p:spPr>
          <a:xfrm rot="5400000" flipH="1">
            <a:off x="9111406" y="447621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7" name="Google Shape;2747;p22"/>
          <p:cNvSpPr/>
          <p:nvPr/>
        </p:nvSpPr>
        <p:spPr>
          <a:xfrm rot="10800000">
            <a:off x="194010" y="4872740"/>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8" name="Google Shape;2748;p22"/>
          <p:cNvSpPr/>
          <p:nvPr/>
        </p:nvSpPr>
        <p:spPr>
          <a:xfrm rot="10800000">
            <a:off x="194010" y="4766488"/>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9" name="Google Shape;2749;p22"/>
          <p:cNvSpPr/>
          <p:nvPr/>
        </p:nvSpPr>
        <p:spPr>
          <a:xfrm rot="10800000">
            <a:off x="557170" y="4945518"/>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0" name="Google Shape;2750;p22"/>
          <p:cNvSpPr/>
          <p:nvPr/>
        </p:nvSpPr>
        <p:spPr>
          <a:xfrm rot="10800000">
            <a:off x="629648" y="5097405"/>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1" name="Google Shape;2751;p22"/>
          <p:cNvSpPr/>
          <p:nvPr/>
        </p:nvSpPr>
        <p:spPr>
          <a:xfrm rot="10800000">
            <a:off x="484642" y="5097692"/>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2" name="Google Shape;2752;p22"/>
          <p:cNvSpPr/>
          <p:nvPr/>
        </p:nvSpPr>
        <p:spPr>
          <a:xfrm rot="10800000">
            <a:off x="412326" y="5097405"/>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3" name="Google Shape;2753;p22"/>
          <p:cNvSpPr/>
          <p:nvPr/>
        </p:nvSpPr>
        <p:spPr>
          <a:xfrm rot="10800000">
            <a:off x="266950" y="5097692"/>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4" name="Google Shape;2754;p22"/>
          <p:cNvSpPr/>
          <p:nvPr/>
        </p:nvSpPr>
        <p:spPr>
          <a:xfrm rot="10800000">
            <a:off x="194633" y="5097692"/>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5" name="Google Shape;2755;p22"/>
          <p:cNvSpPr/>
          <p:nvPr/>
        </p:nvSpPr>
        <p:spPr>
          <a:xfrm rot="10800000">
            <a:off x="121945" y="5097405"/>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6" name="Google Shape;2756;p22"/>
          <p:cNvSpPr/>
          <p:nvPr/>
        </p:nvSpPr>
        <p:spPr>
          <a:xfrm rot="10800000">
            <a:off x="49257" y="5097405"/>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7" name="Google Shape;2757;p22"/>
          <p:cNvSpPr/>
          <p:nvPr/>
        </p:nvSpPr>
        <p:spPr>
          <a:xfrm rot="10800000">
            <a:off x="622020" y="5023549"/>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8" name="Google Shape;2758;p22"/>
          <p:cNvSpPr/>
          <p:nvPr/>
        </p:nvSpPr>
        <p:spPr>
          <a:xfrm rot="10800000">
            <a:off x="404698" y="5023549"/>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9" name="Google Shape;2759;p22"/>
          <p:cNvSpPr/>
          <p:nvPr/>
        </p:nvSpPr>
        <p:spPr>
          <a:xfrm rot="10800000">
            <a:off x="484642" y="5023549"/>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0" name="Google Shape;2760;p22"/>
          <p:cNvSpPr/>
          <p:nvPr/>
        </p:nvSpPr>
        <p:spPr>
          <a:xfrm rot="10800000">
            <a:off x="557170" y="4827268"/>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1" name="Google Shape;2761;p22"/>
          <p:cNvSpPr/>
          <p:nvPr/>
        </p:nvSpPr>
        <p:spPr>
          <a:xfrm rot="10800000">
            <a:off x="194633" y="5023549"/>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2" name="Google Shape;2762;p22"/>
          <p:cNvSpPr/>
          <p:nvPr/>
        </p:nvSpPr>
        <p:spPr>
          <a:xfrm rot="10800000">
            <a:off x="266950" y="5023549"/>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3" name="Google Shape;2763;p22"/>
          <p:cNvSpPr/>
          <p:nvPr/>
        </p:nvSpPr>
        <p:spPr>
          <a:xfrm rot="10800000">
            <a:off x="41984" y="5023549"/>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4" name="Google Shape;2764;p22"/>
          <p:cNvSpPr/>
          <p:nvPr/>
        </p:nvSpPr>
        <p:spPr>
          <a:xfrm rot="-5400000">
            <a:off x="63338" y="46148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5" name="Google Shape;2765;p22"/>
          <p:cNvSpPr/>
          <p:nvPr/>
        </p:nvSpPr>
        <p:spPr>
          <a:xfrm rot="-5400000">
            <a:off x="-11312" y="462686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6" name="Google Shape;2766;p22"/>
          <p:cNvSpPr/>
          <p:nvPr/>
        </p:nvSpPr>
        <p:spPr>
          <a:xfrm rot="-5400000">
            <a:off x="63338" y="444959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7" name="Google Shape;2767;p22"/>
          <p:cNvSpPr/>
          <p:nvPr/>
        </p:nvSpPr>
        <p:spPr>
          <a:xfrm rot="-5400000">
            <a:off x="-11587" y="4461869"/>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8" name="Google Shape;2768;p22"/>
          <p:cNvSpPr/>
          <p:nvPr/>
        </p:nvSpPr>
        <p:spPr>
          <a:xfrm rot="-5400000">
            <a:off x="190413" y="466773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9" name="Google Shape;2769;p22"/>
          <p:cNvSpPr/>
          <p:nvPr/>
        </p:nvSpPr>
        <p:spPr>
          <a:xfrm rot="-5400000">
            <a:off x="-11312" y="5035006"/>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0" name="Google Shape;2770;p22"/>
          <p:cNvSpPr/>
          <p:nvPr/>
        </p:nvSpPr>
        <p:spPr>
          <a:xfrm rot="10800000" flipH="1">
            <a:off x="8279850" y="50359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1" name="Google Shape;2771;p22"/>
          <p:cNvSpPr/>
          <p:nvPr/>
        </p:nvSpPr>
        <p:spPr>
          <a:xfrm rot="10800000" flipH="1">
            <a:off x="8279150" y="5122469"/>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2" name="Google Shape;2772;p22"/>
          <p:cNvSpPr/>
          <p:nvPr/>
        </p:nvSpPr>
        <p:spPr>
          <a:xfrm rot="10800000" flipH="1">
            <a:off x="8362050" y="512124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3" name="Google Shape;2773;p22"/>
          <p:cNvSpPr/>
          <p:nvPr/>
        </p:nvSpPr>
        <p:spPr>
          <a:xfrm rot="10800000" flipH="1">
            <a:off x="8444575" y="495306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4" name="Google Shape;2774;p22"/>
          <p:cNvSpPr/>
          <p:nvPr/>
        </p:nvSpPr>
        <p:spPr>
          <a:xfrm rot="10800000" flipH="1">
            <a:off x="8444975" y="512246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5" name="Google Shape;2775;p22"/>
          <p:cNvSpPr/>
          <p:nvPr/>
        </p:nvSpPr>
        <p:spPr>
          <a:xfrm rot="10800000" flipH="1">
            <a:off x="8340150" y="485421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6" name="Google Shape;2776;p22"/>
          <p:cNvSpPr/>
          <p:nvPr/>
        </p:nvSpPr>
        <p:spPr>
          <a:xfrm rot="10800000" flipH="1">
            <a:off x="8527475" y="495306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7" name="Google Shape;2777;p22"/>
          <p:cNvSpPr/>
          <p:nvPr/>
        </p:nvSpPr>
        <p:spPr>
          <a:xfrm rot="10800000" flipH="1">
            <a:off x="8527325"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8" name="Google Shape;2778;p22"/>
          <p:cNvSpPr/>
          <p:nvPr/>
        </p:nvSpPr>
        <p:spPr>
          <a:xfrm rot="10800000">
            <a:off x="8714775" y="495306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9" name="Google Shape;2779;p22"/>
          <p:cNvSpPr/>
          <p:nvPr/>
        </p:nvSpPr>
        <p:spPr>
          <a:xfrm rot="10800000">
            <a:off x="8714075" y="512246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80" name="Google Shape;2780;p22"/>
          <p:cNvSpPr/>
          <p:nvPr/>
        </p:nvSpPr>
        <p:spPr>
          <a:xfrm rot="10800000">
            <a:off x="8631875" y="495306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81" name="Google Shape;2781;p22"/>
          <p:cNvSpPr/>
          <p:nvPr/>
        </p:nvSpPr>
        <p:spPr>
          <a:xfrm rot="10800000">
            <a:off x="8631875" y="503596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82" name="Google Shape;2782;p22"/>
          <p:cNvSpPr/>
          <p:nvPr/>
        </p:nvSpPr>
        <p:spPr>
          <a:xfrm rot="10800000">
            <a:off x="8631725"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83" name="Google Shape;2783;p22"/>
          <p:cNvSpPr/>
          <p:nvPr/>
        </p:nvSpPr>
        <p:spPr>
          <a:xfrm rot="10800000" flipH="1">
            <a:off x="8852775"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84" name="Google Shape;2784;p22"/>
          <p:cNvSpPr/>
          <p:nvPr/>
        </p:nvSpPr>
        <p:spPr>
          <a:xfrm rot="10800000">
            <a:off x="9039525" y="512246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85" name="Google Shape;2785;p22"/>
          <p:cNvSpPr/>
          <p:nvPr/>
        </p:nvSpPr>
        <p:spPr>
          <a:xfrm rot="10800000">
            <a:off x="8957175"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86" name="Google Shape;2786;p22"/>
          <p:cNvSpPr/>
          <p:nvPr/>
        </p:nvSpPr>
        <p:spPr>
          <a:xfrm rot="-5400000" flipH="1">
            <a:off x="782263" y="4926458"/>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2">
  <p:cSld name="CUSTOM_7">
    <p:spTree>
      <p:nvGrpSpPr>
        <p:cNvPr id="1" name="Shape 2976"/>
        <p:cNvGrpSpPr/>
        <p:nvPr/>
      </p:nvGrpSpPr>
      <p:grpSpPr>
        <a:xfrm>
          <a:off x="0" y="0"/>
          <a:ext cx="0" cy="0"/>
          <a:chOff x="0" y="0"/>
          <a:chExt cx="0" cy="0"/>
        </a:xfrm>
      </p:grpSpPr>
      <p:sp>
        <p:nvSpPr>
          <p:cNvPr id="2977" name="Google Shape;2977;p24"/>
          <p:cNvSpPr txBox="1">
            <a:spLocks noGrp="1"/>
          </p:cNvSpPr>
          <p:nvPr>
            <p:ph type="title"/>
          </p:nvPr>
        </p:nvSpPr>
        <p:spPr>
          <a:xfrm>
            <a:off x="4072925" y="539500"/>
            <a:ext cx="4357800" cy="6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2978" name="Google Shape;2978;p24"/>
          <p:cNvSpPr txBox="1">
            <a:spLocks noGrp="1"/>
          </p:cNvSpPr>
          <p:nvPr>
            <p:ph type="subTitle" idx="1"/>
          </p:nvPr>
        </p:nvSpPr>
        <p:spPr>
          <a:xfrm>
            <a:off x="6688007" y="2362700"/>
            <a:ext cx="1742700" cy="54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2979" name="Google Shape;2979;p24"/>
          <p:cNvSpPr txBox="1">
            <a:spLocks noGrp="1"/>
          </p:cNvSpPr>
          <p:nvPr>
            <p:ph type="subTitle" idx="2"/>
          </p:nvPr>
        </p:nvSpPr>
        <p:spPr>
          <a:xfrm>
            <a:off x="6688023" y="1990700"/>
            <a:ext cx="1742700" cy="3720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000"/>
              <a:buNone/>
              <a:defRPr sz="2400">
                <a:latin typeface="Darker Grotesque Black"/>
                <a:ea typeface="Darker Grotesque Black"/>
                <a:cs typeface="Darker Grotesque Black"/>
                <a:sym typeface="Darker Grotesque Black"/>
              </a:defRPr>
            </a:lvl1pPr>
            <a:lvl2pPr lvl="1" rtl="0">
              <a:spcBef>
                <a:spcPts val="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2980" name="Google Shape;2980;p24"/>
          <p:cNvSpPr txBox="1">
            <a:spLocks noGrp="1"/>
          </p:cNvSpPr>
          <p:nvPr>
            <p:ph type="subTitle" idx="3"/>
          </p:nvPr>
        </p:nvSpPr>
        <p:spPr>
          <a:xfrm>
            <a:off x="4072950" y="4059575"/>
            <a:ext cx="1742700" cy="54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2981" name="Google Shape;2981;p24"/>
          <p:cNvSpPr txBox="1">
            <a:spLocks noGrp="1"/>
          </p:cNvSpPr>
          <p:nvPr>
            <p:ph type="subTitle" idx="4"/>
          </p:nvPr>
        </p:nvSpPr>
        <p:spPr>
          <a:xfrm>
            <a:off x="4072952" y="3687575"/>
            <a:ext cx="1742700" cy="3720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000"/>
              <a:buNone/>
              <a:defRPr sz="2400">
                <a:latin typeface="Darker Grotesque Black"/>
                <a:ea typeface="Darker Grotesque Black"/>
                <a:cs typeface="Darker Grotesque Black"/>
                <a:sym typeface="Darker Grotesque Black"/>
              </a:defRPr>
            </a:lvl1pPr>
            <a:lvl2pPr lvl="1" rtl="0">
              <a:spcBef>
                <a:spcPts val="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2982" name="Google Shape;2982;p24"/>
          <p:cNvSpPr txBox="1">
            <a:spLocks noGrp="1"/>
          </p:cNvSpPr>
          <p:nvPr>
            <p:ph type="subTitle" idx="5"/>
          </p:nvPr>
        </p:nvSpPr>
        <p:spPr>
          <a:xfrm>
            <a:off x="6688007" y="4059575"/>
            <a:ext cx="1742700" cy="54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2983" name="Google Shape;2983;p24"/>
          <p:cNvSpPr txBox="1">
            <a:spLocks noGrp="1"/>
          </p:cNvSpPr>
          <p:nvPr>
            <p:ph type="subTitle" idx="6"/>
          </p:nvPr>
        </p:nvSpPr>
        <p:spPr>
          <a:xfrm>
            <a:off x="6688019" y="3687575"/>
            <a:ext cx="1742700" cy="3720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000"/>
              <a:buNone/>
              <a:defRPr sz="2400">
                <a:latin typeface="Darker Grotesque Black"/>
                <a:ea typeface="Darker Grotesque Black"/>
                <a:cs typeface="Darker Grotesque Black"/>
                <a:sym typeface="Darker Grotesque Black"/>
              </a:defRPr>
            </a:lvl1pPr>
            <a:lvl2pPr lvl="1" rtl="0">
              <a:spcBef>
                <a:spcPts val="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2984" name="Google Shape;2984;p24"/>
          <p:cNvSpPr txBox="1">
            <a:spLocks noGrp="1"/>
          </p:cNvSpPr>
          <p:nvPr>
            <p:ph type="subTitle" idx="7"/>
          </p:nvPr>
        </p:nvSpPr>
        <p:spPr>
          <a:xfrm>
            <a:off x="4072950" y="2362700"/>
            <a:ext cx="1742700" cy="54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2985" name="Google Shape;2985;p24"/>
          <p:cNvSpPr txBox="1">
            <a:spLocks noGrp="1"/>
          </p:cNvSpPr>
          <p:nvPr>
            <p:ph type="subTitle" idx="8"/>
          </p:nvPr>
        </p:nvSpPr>
        <p:spPr>
          <a:xfrm>
            <a:off x="4072956" y="1990700"/>
            <a:ext cx="1742700" cy="3720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000"/>
              <a:buNone/>
              <a:defRPr sz="2400">
                <a:latin typeface="Darker Grotesque Black"/>
                <a:ea typeface="Darker Grotesque Black"/>
                <a:cs typeface="Darker Grotesque Black"/>
                <a:sym typeface="Darker Grotesque Black"/>
              </a:defRPr>
            </a:lvl1pPr>
            <a:lvl2pPr lvl="1" rtl="0">
              <a:spcBef>
                <a:spcPts val="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cxnSp>
        <p:nvCxnSpPr>
          <p:cNvPr id="2986" name="Google Shape;2986;p24"/>
          <p:cNvCxnSpPr/>
          <p:nvPr/>
        </p:nvCxnSpPr>
        <p:spPr>
          <a:xfrm>
            <a:off x="3516609" y="0"/>
            <a:ext cx="0" cy="5143500"/>
          </a:xfrm>
          <a:prstGeom prst="straightConnector1">
            <a:avLst/>
          </a:prstGeom>
          <a:noFill/>
          <a:ln w="19050" cap="flat" cmpd="sng">
            <a:solidFill>
              <a:schemeClr val="accent2"/>
            </a:solidFill>
            <a:prstDash val="solid"/>
            <a:round/>
            <a:headEnd type="none" w="med" len="med"/>
            <a:tailEnd type="none" w="med" len="med"/>
          </a:ln>
        </p:spPr>
      </p:cxnSp>
      <p:sp>
        <p:nvSpPr>
          <p:cNvPr id="2987" name="Google Shape;2987;p24"/>
          <p:cNvSpPr/>
          <p:nvPr/>
        </p:nvSpPr>
        <p:spPr>
          <a:xfrm rot="10800000" flipH="1">
            <a:off x="8711349" y="97060"/>
            <a:ext cx="52578" cy="45417"/>
          </a:xfrm>
          <a:custGeom>
            <a:avLst/>
            <a:gdLst/>
            <a:ahLst/>
            <a:cxnLst/>
            <a:rect l="l" t="t" r="r" b="b"/>
            <a:pathLst>
              <a:path w="3037" h="2623" extrusionOk="0">
                <a:moveTo>
                  <a:pt x="1745" y="1"/>
                </a:moveTo>
                <a:cubicBezTo>
                  <a:pt x="582" y="1"/>
                  <a:pt x="0" y="1400"/>
                  <a:pt x="819" y="2240"/>
                </a:cubicBezTo>
                <a:cubicBezTo>
                  <a:pt x="1083" y="2504"/>
                  <a:pt x="1407" y="2623"/>
                  <a:pt x="1726" y="2623"/>
                </a:cubicBezTo>
                <a:cubicBezTo>
                  <a:pt x="2395" y="2623"/>
                  <a:pt x="3037" y="2102"/>
                  <a:pt x="3037" y="1314"/>
                </a:cubicBezTo>
                <a:cubicBezTo>
                  <a:pt x="3037" y="582"/>
                  <a:pt x="2455" y="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88" name="Google Shape;2988;p24"/>
          <p:cNvSpPr/>
          <p:nvPr/>
        </p:nvSpPr>
        <p:spPr>
          <a:xfrm rot="10800000" flipH="1">
            <a:off x="8421168" y="190589"/>
            <a:ext cx="52959" cy="45036"/>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89" name="Google Shape;2989;p24"/>
          <p:cNvSpPr/>
          <p:nvPr/>
        </p:nvSpPr>
        <p:spPr>
          <a:xfrm rot="10800000" flipH="1">
            <a:off x="8867629" y="384160"/>
            <a:ext cx="45497" cy="45504"/>
          </a:xfrm>
          <a:custGeom>
            <a:avLst/>
            <a:gdLst/>
            <a:ahLst/>
            <a:cxnLst/>
            <a:rect l="l" t="t" r="r" b="b"/>
            <a:pathLst>
              <a:path w="2628" h="2628" extrusionOk="0">
                <a:moveTo>
                  <a:pt x="1314" y="0"/>
                </a:moveTo>
                <a:cubicBezTo>
                  <a:pt x="603" y="0"/>
                  <a:pt x="0" y="603"/>
                  <a:pt x="0" y="1314"/>
                </a:cubicBezTo>
                <a:cubicBezTo>
                  <a:pt x="0" y="2046"/>
                  <a:pt x="603" y="2627"/>
                  <a:pt x="1314" y="2627"/>
                </a:cubicBezTo>
                <a:cubicBezTo>
                  <a:pt x="2024" y="2627"/>
                  <a:pt x="2627" y="2046"/>
                  <a:pt x="2627" y="1314"/>
                </a:cubicBezTo>
                <a:cubicBezTo>
                  <a:pt x="2627" y="603"/>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0" name="Google Shape;2990;p24"/>
          <p:cNvSpPr/>
          <p:nvPr/>
        </p:nvSpPr>
        <p:spPr>
          <a:xfrm rot="10800000" flipH="1">
            <a:off x="9008978" y="384247"/>
            <a:ext cx="52959" cy="45417"/>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603"/>
                  <a:pt x="2477" y="22"/>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1" name="Google Shape;2991;p24"/>
          <p:cNvSpPr/>
          <p:nvPr/>
        </p:nvSpPr>
        <p:spPr>
          <a:xfrm rot="10800000" flipH="1">
            <a:off x="9083576" y="384247"/>
            <a:ext cx="52959" cy="45417"/>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58" y="603"/>
                  <a:pt x="2455" y="22"/>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2" name="Google Shape;2992;p24"/>
          <p:cNvSpPr/>
          <p:nvPr/>
        </p:nvSpPr>
        <p:spPr>
          <a:xfrm rot="10800000" flipH="1">
            <a:off x="8942227" y="539315"/>
            <a:ext cx="45116" cy="45140"/>
          </a:xfrm>
          <a:custGeom>
            <a:avLst/>
            <a:gdLst/>
            <a:ahLst/>
            <a:cxnLst/>
            <a:rect l="l" t="t" r="r" b="b"/>
            <a:pathLst>
              <a:path w="2606" h="2607" extrusionOk="0">
                <a:moveTo>
                  <a:pt x="1314" y="1"/>
                </a:moveTo>
                <a:cubicBezTo>
                  <a:pt x="581" y="1"/>
                  <a:pt x="0" y="582"/>
                  <a:pt x="0" y="1293"/>
                </a:cubicBezTo>
                <a:cubicBezTo>
                  <a:pt x="0" y="2025"/>
                  <a:pt x="581" y="2606"/>
                  <a:pt x="1314" y="2606"/>
                </a:cubicBezTo>
                <a:cubicBezTo>
                  <a:pt x="2024" y="2606"/>
                  <a:pt x="2606" y="2025"/>
                  <a:pt x="2606" y="1293"/>
                </a:cubicBezTo>
                <a:cubicBezTo>
                  <a:pt x="2606" y="582"/>
                  <a:pt x="2024" y="1"/>
                  <a:pt x="1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3" name="Google Shape;2993;p24"/>
          <p:cNvSpPr/>
          <p:nvPr/>
        </p:nvSpPr>
        <p:spPr>
          <a:xfrm rot="10800000" flipH="1">
            <a:off x="8867629" y="308072"/>
            <a:ext cx="45497" cy="45504"/>
          </a:xfrm>
          <a:custGeom>
            <a:avLst/>
            <a:gdLst/>
            <a:ahLst/>
            <a:cxnLst/>
            <a:rect l="l" t="t" r="r" b="b"/>
            <a:pathLst>
              <a:path w="2628" h="2628" extrusionOk="0">
                <a:moveTo>
                  <a:pt x="1314" y="0"/>
                </a:moveTo>
                <a:cubicBezTo>
                  <a:pt x="603" y="0"/>
                  <a:pt x="0" y="603"/>
                  <a:pt x="0" y="1314"/>
                </a:cubicBezTo>
                <a:cubicBezTo>
                  <a:pt x="0" y="2025"/>
                  <a:pt x="603" y="2627"/>
                  <a:pt x="1314" y="2627"/>
                </a:cubicBezTo>
                <a:cubicBezTo>
                  <a:pt x="2024" y="2627"/>
                  <a:pt x="2627" y="2025"/>
                  <a:pt x="2627" y="1314"/>
                </a:cubicBezTo>
                <a:cubicBezTo>
                  <a:pt x="2627" y="603"/>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4" name="Google Shape;2994;p24"/>
          <p:cNvSpPr/>
          <p:nvPr/>
        </p:nvSpPr>
        <p:spPr>
          <a:xfrm rot="10800000" flipH="1">
            <a:off x="8793395" y="308072"/>
            <a:ext cx="52595" cy="45417"/>
          </a:xfrm>
          <a:custGeom>
            <a:avLst/>
            <a:gdLst/>
            <a:ahLst/>
            <a:cxnLst/>
            <a:rect l="l" t="t" r="r" b="b"/>
            <a:pathLst>
              <a:path w="3038" h="2623" extrusionOk="0">
                <a:moveTo>
                  <a:pt x="1312" y="1"/>
                </a:moveTo>
                <a:cubicBezTo>
                  <a:pt x="643" y="1"/>
                  <a:pt x="1" y="521"/>
                  <a:pt x="1" y="1309"/>
                </a:cubicBezTo>
                <a:cubicBezTo>
                  <a:pt x="1" y="2020"/>
                  <a:pt x="582" y="2622"/>
                  <a:pt x="1293" y="2622"/>
                </a:cubicBezTo>
                <a:cubicBezTo>
                  <a:pt x="2456" y="2601"/>
                  <a:pt x="3037" y="1201"/>
                  <a:pt x="2219" y="383"/>
                </a:cubicBezTo>
                <a:cubicBezTo>
                  <a:pt x="1955" y="119"/>
                  <a:pt x="1630" y="1"/>
                  <a:pt x="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5" name="Google Shape;2995;p24"/>
          <p:cNvSpPr/>
          <p:nvPr/>
        </p:nvSpPr>
        <p:spPr>
          <a:xfrm rot="10800000" flipH="1">
            <a:off x="9091041" y="548650"/>
            <a:ext cx="52959" cy="45417"/>
          </a:xfrm>
          <a:custGeom>
            <a:avLst/>
            <a:gdLst/>
            <a:ahLst/>
            <a:cxnLst/>
            <a:rect l="l" t="t" r="r" b="b"/>
            <a:pathLst>
              <a:path w="3059" h="2623" extrusionOk="0">
                <a:moveTo>
                  <a:pt x="1327" y="1"/>
                </a:moveTo>
                <a:cubicBezTo>
                  <a:pt x="652" y="1"/>
                  <a:pt x="0" y="522"/>
                  <a:pt x="0" y="1309"/>
                </a:cubicBezTo>
                <a:cubicBezTo>
                  <a:pt x="0" y="2041"/>
                  <a:pt x="582" y="2623"/>
                  <a:pt x="1314" y="2623"/>
                </a:cubicBezTo>
                <a:cubicBezTo>
                  <a:pt x="2477" y="2623"/>
                  <a:pt x="3058" y="1202"/>
                  <a:pt x="2240" y="383"/>
                </a:cubicBezTo>
                <a:cubicBezTo>
                  <a:pt x="1976" y="119"/>
                  <a:pt x="1649"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6" name="Google Shape;2996;p24"/>
          <p:cNvSpPr/>
          <p:nvPr/>
        </p:nvSpPr>
        <p:spPr>
          <a:xfrm rot="10800000" flipH="1">
            <a:off x="9016807" y="665389"/>
            <a:ext cx="52595" cy="45036"/>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7" name="Google Shape;2997;p24"/>
          <p:cNvSpPr/>
          <p:nvPr/>
        </p:nvSpPr>
        <p:spPr>
          <a:xfrm rot="10800000" flipH="1">
            <a:off x="8785566" y="586027"/>
            <a:ext cx="52959" cy="45054"/>
          </a:xfrm>
          <a:custGeom>
            <a:avLst/>
            <a:gdLst/>
            <a:ahLst/>
            <a:cxnLst/>
            <a:rect l="l" t="t" r="r" b="b"/>
            <a:pathLst>
              <a:path w="3059" h="2602" extrusionOk="0">
                <a:moveTo>
                  <a:pt x="1745" y="1"/>
                </a:moveTo>
                <a:cubicBezTo>
                  <a:pt x="582" y="1"/>
                  <a:pt x="1" y="1401"/>
                  <a:pt x="841" y="2219"/>
                </a:cubicBezTo>
                <a:cubicBezTo>
                  <a:pt x="1105" y="2483"/>
                  <a:pt x="1429" y="2601"/>
                  <a:pt x="1748" y="2601"/>
                </a:cubicBezTo>
                <a:cubicBezTo>
                  <a:pt x="2417" y="2601"/>
                  <a:pt x="3059" y="2080"/>
                  <a:pt x="3059" y="1293"/>
                </a:cubicBezTo>
                <a:cubicBezTo>
                  <a:pt x="3059" y="582"/>
                  <a:pt x="2477" y="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8" name="Google Shape;2998;p24"/>
          <p:cNvSpPr/>
          <p:nvPr/>
        </p:nvSpPr>
        <p:spPr>
          <a:xfrm rot="10800000" flipH="1">
            <a:off x="8867629" y="230114"/>
            <a:ext cx="45497" cy="45140"/>
          </a:xfrm>
          <a:custGeom>
            <a:avLst/>
            <a:gdLst/>
            <a:ahLst/>
            <a:cxnLst/>
            <a:rect l="l" t="t" r="r" b="b"/>
            <a:pathLst>
              <a:path w="2628" h="2607" extrusionOk="0">
                <a:moveTo>
                  <a:pt x="1314" y="0"/>
                </a:moveTo>
                <a:cubicBezTo>
                  <a:pt x="603" y="0"/>
                  <a:pt x="0" y="582"/>
                  <a:pt x="0" y="1293"/>
                </a:cubicBezTo>
                <a:cubicBezTo>
                  <a:pt x="0" y="2025"/>
                  <a:pt x="603" y="2606"/>
                  <a:pt x="1314" y="2606"/>
                </a:cubicBezTo>
                <a:cubicBezTo>
                  <a:pt x="2024" y="2606"/>
                  <a:pt x="2627" y="2025"/>
                  <a:pt x="2627" y="1293"/>
                </a:cubicBezTo>
                <a:cubicBezTo>
                  <a:pt x="2627" y="582"/>
                  <a:pt x="2024"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9" name="Google Shape;2999;p24"/>
          <p:cNvSpPr/>
          <p:nvPr/>
        </p:nvSpPr>
        <p:spPr>
          <a:xfrm rot="10800000" flipH="1">
            <a:off x="8942227" y="230114"/>
            <a:ext cx="45116" cy="45140"/>
          </a:xfrm>
          <a:custGeom>
            <a:avLst/>
            <a:gdLst/>
            <a:ahLst/>
            <a:cxnLst/>
            <a:rect l="l" t="t" r="r" b="b"/>
            <a:pathLst>
              <a:path w="2606" h="2607" extrusionOk="0">
                <a:moveTo>
                  <a:pt x="1314" y="0"/>
                </a:moveTo>
                <a:cubicBezTo>
                  <a:pt x="581" y="0"/>
                  <a:pt x="0" y="582"/>
                  <a:pt x="0" y="1293"/>
                </a:cubicBezTo>
                <a:cubicBezTo>
                  <a:pt x="0" y="2025"/>
                  <a:pt x="581" y="2606"/>
                  <a:pt x="1314" y="2606"/>
                </a:cubicBezTo>
                <a:cubicBezTo>
                  <a:pt x="2024" y="2606"/>
                  <a:pt x="2606" y="2025"/>
                  <a:pt x="2606" y="1293"/>
                </a:cubicBezTo>
                <a:cubicBezTo>
                  <a:pt x="2606" y="582"/>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0" name="Google Shape;3000;p24"/>
          <p:cNvSpPr/>
          <p:nvPr/>
        </p:nvSpPr>
        <p:spPr>
          <a:xfrm rot="10800000" flipH="1">
            <a:off x="9008978" y="230218"/>
            <a:ext cx="52959" cy="45036"/>
          </a:xfrm>
          <a:custGeom>
            <a:avLst/>
            <a:gdLst/>
            <a:ahLst/>
            <a:cxnLst/>
            <a:rect l="l" t="t" r="r" b="b"/>
            <a:pathLst>
              <a:path w="3059" h="2601" extrusionOk="0">
                <a:moveTo>
                  <a:pt x="1745" y="0"/>
                </a:moveTo>
                <a:cubicBezTo>
                  <a:pt x="582" y="0"/>
                  <a:pt x="1" y="1400"/>
                  <a:pt x="819" y="2219"/>
                </a:cubicBezTo>
                <a:cubicBezTo>
                  <a:pt x="1090" y="2483"/>
                  <a:pt x="1419" y="2601"/>
                  <a:pt x="1741" y="2601"/>
                </a:cubicBezTo>
                <a:cubicBezTo>
                  <a:pt x="2417" y="2601"/>
                  <a:pt x="3059" y="2080"/>
                  <a:pt x="3059" y="1293"/>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1" name="Google Shape;3001;p24"/>
          <p:cNvSpPr/>
          <p:nvPr/>
        </p:nvSpPr>
        <p:spPr>
          <a:xfrm rot="10800000" flipH="1">
            <a:off x="9083576" y="230218"/>
            <a:ext cx="52959" cy="45036"/>
          </a:xfrm>
          <a:custGeom>
            <a:avLst/>
            <a:gdLst/>
            <a:ahLst/>
            <a:cxnLst/>
            <a:rect l="l" t="t" r="r" b="b"/>
            <a:pathLst>
              <a:path w="3059" h="2601" extrusionOk="0">
                <a:moveTo>
                  <a:pt x="1745" y="0"/>
                </a:moveTo>
                <a:cubicBezTo>
                  <a:pt x="582" y="0"/>
                  <a:pt x="1" y="1400"/>
                  <a:pt x="819" y="2219"/>
                </a:cubicBezTo>
                <a:cubicBezTo>
                  <a:pt x="1083" y="2483"/>
                  <a:pt x="1410" y="2601"/>
                  <a:pt x="1732" y="2601"/>
                </a:cubicBezTo>
                <a:cubicBezTo>
                  <a:pt x="2407" y="2601"/>
                  <a:pt x="3058" y="2080"/>
                  <a:pt x="3058" y="1293"/>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2" name="Google Shape;3002;p24"/>
          <p:cNvSpPr/>
          <p:nvPr/>
        </p:nvSpPr>
        <p:spPr>
          <a:xfrm rot="10800000" flipH="1">
            <a:off x="8942227" y="154026"/>
            <a:ext cx="45116" cy="45521"/>
          </a:xfrm>
          <a:custGeom>
            <a:avLst/>
            <a:gdLst/>
            <a:ahLst/>
            <a:cxnLst/>
            <a:rect l="l" t="t" r="r" b="b"/>
            <a:pathLst>
              <a:path w="2606" h="2629" extrusionOk="0">
                <a:moveTo>
                  <a:pt x="1314" y="1"/>
                </a:moveTo>
                <a:cubicBezTo>
                  <a:pt x="581" y="1"/>
                  <a:pt x="0" y="604"/>
                  <a:pt x="0" y="1315"/>
                </a:cubicBezTo>
                <a:cubicBezTo>
                  <a:pt x="0" y="2047"/>
                  <a:pt x="581" y="2628"/>
                  <a:pt x="1314" y="2628"/>
                </a:cubicBezTo>
                <a:cubicBezTo>
                  <a:pt x="2024" y="2628"/>
                  <a:pt x="2606" y="2047"/>
                  <a:pt x="2606" y="1315"/>
                </a:cubicBezTo>
                <a:cubicBezTo>
                  <a:pt x="2606" y="604"/>
                  <a:pt x="2024" y="1"/>
                  <a:pt x="1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3" name="Google Shape;3003;p24"/>
          <p:cNvSpPr/>
          <p:nvPr/>
        </p:nvSpPr>
        <p:spPr>
          <a:xfrm rot="10800000" flipH="1">
            <a:off x="8867629" y="154026"/>
            <a:ext cx="45497" cy="45521"/>
          </a:xfrm>
          <a:custGeom>
            <a:avLst/>
            <a:gdLst/>
            <a:ahLst/>
            <a:cxnLst/>
            <a:rect l="l" t="t" r="r" b="b"/>
            <a:pathLst>
              <a:path w="2628" h="2629" extrusionOk="0">
                <a:moveTo>
                  <a:pt x="1314" y="1"/>
                </a:moveTo>
                <a:cubicBezTo>
                  <a:pt x="603" y="1"/>
                  <a:pt x="0" y="604"/>
                  <a:pt x="0" y="1315"/>
                </a:cubicBezTo>
                <a:cubicBezTo>
                  <a:pt x="0" y="2047"/>
                  <a:pt x="603" y="2628"/>
                  <a:pt x="1314" y="2628"/>
                </a:cubicBezTo>
                <a:cubicBezTo>
                  <a:pt x="2024" y="2628"/>
                  <a:pt x="2627" y="2047"/>
                  <a:pt x="2627" y="1315"/>
                </a:cubicBezTo>
                <a:cubicBezTo>
                  <a:pt x="2627" y="604"/>
                  <a:pt x="2024" y="1"/>
                  <a:pt x="1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4" name="Google Shape;3004;p24"/>
          <p:cNvSpPr/>
          <p:nvPr/>
        </p:nvSpPr>
        <p:spPr>
          <a:xfrm rot="10800000" flipH="1">
            <a:off x="8793395" y="154026"/>
            <a:ext cx="52595" cy="45417"/>
          </a:xfrm>
          <a:custGeom>
            <a:avLst/>
            <a:gdLst/>
            <a:ahLst/>
            <a:cxnLst/>
            <a:rect l="l" t="t" r="r" b="b"/>
            <a:pathLst>
              <a:path w="3038" h="2623" extrusionOk="0">
                <a:moveTo>
                  <a:pt x="1312" y="0"/>
                </a:moveTo>
                <a:cubicBezTo>
                  <a:pt x="643" y="0"/>
                  <a:pt x="1" y="521"/>
                  <a:pt x="1" y="1309"/>
                </a:cubicBezTo>
                <a:cubicBezTo>
                  <a:pt x="1" y="2041"/>
                  <a:pt x="582" y="2622"/>
                  <a:pt x="1293" y="2622"/>
                </a:cubicBezTo>
                <a:cubicBezTo>
                  <a:pt x="2456" y="2622"/>
                  <a:pt x="3037" y="1201"/>
                  <a:pt x="2219" y="383"/>
                </a:cubicBezTo>
                <a:cubicBezTo>
                  <a:pt x="1955" y="118"/>
                  <a:pt x="1630" y="0"/>
                  <a:pt x="13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5" name="Google Shape;3005;p24"/>
          <p:cNvSpPr/>
          <p:nvPr/>
        </p:nvSpPr>
        <p:spPr>
          <a:xfrm rot="10800000" flipH="1">
            <a:off x="9091041" y="154026"/>
            <a:ext cx="52959" cy="45417"/>
          </a:xfrm>
          <a:custGeom>
            <a:avLst/>
            <a:gdLst/>
            <a:ahLst/>
            <a:cxnLst/>
            <a:rect l="l" t="t" r="r" b="b"/>
            <a:pathLst>
              <a:path w="3059" h="2623" extrusionOk="0">
                <a:moveTo>
                  <a:pt x="1327" y="0"/>
                </a:moveTo>
                <a:cubicBezTo>
                  <a:pt x="652" y="0"/>
                  <a:pt x="0" y="521"/>
                  <a:pt x="0" y="1309"/>
                </a:cubicBezTo>
                <a:cubicBezTo>
                  <a:pt x="0" y="2041"/>
                  <a:pt x="582" y="2622"/>
                  <a:pt x="1314" y="2622"/>
                </a:cubicBezTo>
                <a:cubicBezTo>
                  <a:pt x="2477" y="2622"/>
                  <a:pt x="3058" y="1201"/>
                  <a:pt x="2240" y="383"/>
                </a:cubicBezTo>
                <a:cubicBezTo>
                  <a:pt x="1976" y="118"/>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6" name="Google Shape;3006;p24"/>
          <p:cNvSpPr/>
          <p:nvPr/>
        </p:nvSpPr>
        <p:spPr>
          <a:xfrm rot="10800000" flipH="1">
            <a:off x="9016807" y="154026"/>
            <a:ext cx="52595" cy="45417"/>
          </a:xfrm>
          <a:custGeom>
            <a:avLst/>
            <a:gdLst/>
            <a:ahLst/>
            <a:cxnLst/>
            <a:rect l="l" t="t" r="r" b="b"/>
            <a:pathLst>
              <a:path w="3038" h="2623" extrusionOk="0">
                <a:moveTo>
                  <a:pt x="1311" y="0"/>
                </a:moveTo>
                <a:cubicBezTo>
                  <a:pt x="643" y="0"/>
                  <a:pt x="1" y="521"/>
                  <a:pt x="1" y="1309"/>
                </a:cubicBezTo>
                <a:cubicBezTo>
                  <a:pt x="1" y="2041"/>
                  <a:pt x="582" y="2622"/>
                  <a:pt x="1293" y="2622"/>
                </a:cubicBezTo>
                <a:cubicBezTo>
                  <a:pt x="2456" y="2622"/>
                  <a:pt x="3037" y="1201"/>
                  <a:pt x="2219" y="383"/>
                </a:cubicBezTo>
                <a:cubicBezTo>
                  <a:pt x="1955" y="118"/>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7" name="Google Shape;3007;p24"/>
          <p:cNvSpPr/>
          <p:nvPr/>
        </p:nvSpPr>
        <p:spPr>
          <a:xfrm rot="10800000" flipH="1">
            <a:off x="8785566" y="75912"/>
            <a:ext cx="52959" cy="45296"/>
          </a:xfrm>
          <a:custGeom>
            <a:avLst/>
            <a:gdLst/>
            <a:ahLst/>
            <a:cxnLst/>
            <a:rect l="l" t="t" r="r" b="b"/>
            <a:pathLst>
              <a:path w="3059" h="2616" extrusionOk="0">
                <a:moveTo>
                  <a:pt x="1745" y="0"/>
                </a:moveTo>
                <a:cubicBezTo>
                  <a:pt x="582" y="0"/>
                  <a:pt x="1" y="1400"/>
                  <a:pt x="841" y="2218"/>
                </a:cubicBezTo>
                <a:cubicBezTo>
                  <a:pt x="1108" y="2493"/>
                  <a:pt x="1438" y="2616"/>
                  <a:pt x="1761" y="2616"/>
                </a:cubicBezTo>
                <a:cubicBezTo>
                  <a:pt x="2425" y="2616"/>
                  <a:pt x="3059" y="2096"/>
                  <a:pt x="3059" y="1314"/>
                </a:cubicBezTo>
                <a:cubicBezTo>
                  <a:pt x="3059" y="582"/>
                  <a:pt x="2477"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8" name="Google Shape;3008;p24"/>
          <p:cNvSpPr/>
          <p:nvPr/>
        </p:nvSpPr>
        <p:spPr>
          <a:xfrm rot="10800000" flipH="1">
            <a:off x="8867629" y="76085"/>
            <a:ext cx="45497" cy="4512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9" name="Google Shape;3009;p24"/>
          <p:cNvSpPr/>
          <p:nvPr/>
        </p:nvSpPr>
        <p:spPr>
          <a:xfrm rot="10800000" flipH="1">
            <a:off x="8942227" y="76085"/>
            <a:ext cx="45116" cy="4512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0" name="Google Shape;3010;p24"/>
          <p:cNvSpPr/>
          <p:nvPr/>
        </p:nvSpPr>
        <p:spPr>
          <a:xfrm rot="10800000" flipH="1">
            <a:off x="9008978" y="75912"/>
            <a:ext cx="52959" cy="45296"/>
          </a:xfrm>
          <a:custGeom>
            <a:avLst/>
            <a:gdLst/>
            <a:ahLst/>
            <a:cxnLst/>
            <a:rect l="l" t="t" r="r" b="b"/>
            <a:pathLst>
              <a:path w="3059" h="2616" extrusionOk="0">
                <a:moveTo>
                  <a:pt x="1745" y="0"/>
                </a:moveTo>
                <a:cubicBezTo>
                  <a:pt x="582" y="0"/>
                  <a:pt x="1" y="1400"/>
                  <a:pt x="819" y="2218"/>
                </a:cubicBezTo>
                <a:cubicBezTo>
                  <a:pt x="1094" y="2493"/>
                  <a:pt x="1428" y="2616"/>
                  <a:pt x="1754" y="2616"/>
                </a:cubicBezTo>
                <a:cubicBezTo>
                  <a:pt x="2425" y="2616"/>
                  <a:pt x="3059" y="2096"/>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1" name="Google Shape;3011;p24"/>
          <p:cNvSpPr/>
          <p:nvPr/>
        </p:nvSpPr>
        <p:spPr>
          <a:xfrm rot="10800000" flipH="1">
            <a:off x="9083576" y="75912"/>
            <a:ext cx="52959" cy="45296"/>
          </a:xfrm>
          <a:custGeom>
            <a:avLst/>
            <a:gdLst/>
            <a:ahLst/>
            <a:cxnLst/>
            <a:rect l="l" t="t" r="r" b="b"/>
            <a:pathLst>
              <a:path w="3059" h="2616" extrusionOk="0">
                <a:moveTo>
                  <a:pt x="1745" y="0"/>
                </a:moveTo>
                <a:cubicBezTo>
                  <a:pt x="582" y="0"/>
                  <a:pt x="1" y="1400"/>
                  <a:pt x="819" y="2218"/>
                </a:cubicBezTo>
                <a:cubicBezTo>
                  <a:pt x="1086" y="2493"/>
                  <a:pt x="1416" y="2616"/>
                  <a:pt x="1740" y="2616"/>
                </a:cubicBezTo>
                <a:cubicBezTo>
                  <a:pt x="2405" y="2616"/>
                  <a:pt x="3044" y="2096"/>
                  <a:pt x="3058" y="1314"/>
                </a:cubicBezTo>
                <a:cubicBezTo>
                  <a:pt x="3058"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2" name="Google Shape;3012;p24"/>
          <p:cNvSpPr/>
          <p:nvPr/>
        </p:nvSpPr>
        <p:spPr>
          <a:xfrm rot="10800000" flipH="1">
            <a:off x="8272354" y="-3"/>
            <a:ext cx="45134" cy="45123"/>
          </a:xfrm>
          <a:custGeom>
            <a:avLst/>
            <a:gdLst/>
            <a:ahLst/>
            <a:cxnLst/>
            <a:rect l="l" t="t" r="r" b="b"/>
            <a:pathLst>
              <a:path w="2607" h="2606" extrusionOk="0">
                <a:moveTo>
                  <a:pt x="1293" y="0"/>
                </a:moveTo>
                <a:cubicBezTo>
                  <a:pt x="582" y="0"/>
                  <a:pt x="1" y="582"/>
                  <a:pt x="1" y="1292"/>
                </a:cubicBezTo>
                <a:cubicBezTo>
                  <a:pt x="1" y="2024"/>
                  <a:pt x="582" y="2606"/>
                  <a:pt x="1293" y="2606"/>
                </a:cubicBezTo>
                <a:cubicBezTo>
                  <a:pt x="2025" y="2606"/>
                  <a:pt x="2606" y="2024"/>
                  <a:pt x="2606" y="1292"/>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3" name="Google Shape;3013;p24"/>
          <p:cNvSpPr/>
          <p:nvPr/>
        </p:nvSpPr>
        <p:spPr>
          <a:xfrm rot="10800000" flipH="1">
            <a:off x="8495766" y="194313"/>
            <a:ext cx="52959" cy="45417"/>
          </a:xfrm>
          <a:custGeom>
            <a:avLst/>
            <a:gdLst/>
            <a:ahLst/>
            <a:cxnLst/>
            <a:rect l="l" t="t" r="r" b="b"/>
            <a:pathLst>
              <a:path w="3059" h="2623" extrusionOk="0">
                <a:moveTo>
                  <a:pt x="1311" y="0"/>
                </a:moveTo>
                <a:cubicBezTo>
                  <a:pt x="643" y="0"/>
                  <a:pt x="1" y="521"/>
                  <a:pt x="1" y="1309"/>
                </a:cubicBezTo>
                <a:cubicBezTo>
                  <a:pt x="1" y="2041"/>
                  <a:pt x="582" y="2622"/>
                  <a:pt x="1314" y="2622"/>
                </a:cubicBezTo>
                <a:cubicBezTo>
                  <a:pt x="2477" y="2622"/>
                  <a:pt x="3058"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4" name="Google Shape;3014;p24"/>
          <p:cNvSpPr/>
          <p:nvPr/>
        </p:nvSpPr>
        <p:spPr>
          <a:xfrm rot="10800000" flipH="1">
            <a:off x="8421168" y="-3"/>
            <a:ext cx="52959" cy="45417"/>
          </a:xfrm>
          <a:custGeom>
            <a:avLst/>
            <a:gdLst/>
            <a:ahLst/>
            <a:cxnLst/>
            <a:rect l="l" t="t" r="r" b="b"/>
            <a:pathLst>
              <a:path w="3059" h="2623" extrusionOk="0">
                <a:moveTo>
                  <a:pt x="1311" y="1"/>
                </a:moveTo>
                <a:cubicBezTo>
                  <a:pt x="643" y="1"/>
                  <a:pt x="1" y="522"/>
                  <a:pt x="1" y="1309"/>
                </a:cubicBezTo>
                <a:cubicBezTo>
                  <a:pt x="1" y="2041"/>
                  <a:pt x="582" y="2623"/>
                  <a:pt x="1314" y="2623"/>
                </a:cubicBezTo>
                <a:cubicBezTo>
                  <a:pt x="2477" y="2623"/>
                  <a:pt x="3059" y="1223"/>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5" name="Google Shape;3015;p24"/>
          <p:cNvSpPr/>
          <p:nvPr/>
        </p:nvSpPr>
        <p:spPr>
          <a:xfrm rot="10800000" flipH="1">
            <a:off x="8346570" y="-3"/>
            <a:ext cx="45134" cy="45123"/>
          </a:xfrm>
          <a:custGeom>
            <a:avLst/>
            <a:gdLst/>
            <a:ahLst/>
            <a:cxnLst/>
            <a:rect l="l" t="t" r="r" b="b"/>
            <a:pathLst>
              <a:path w="2607" h="2606" extrusionOk="0">
                <a:moveTo>
                  <a:pt x="1315" y="0"/>
                </a:moveTo>
                <a:cubicBezTo>
                  <a:pt x="582" y="0"/>
                  <a:pt x="1" y="582"/>
                  <a:pt x="1" y="1292"/>
                </a:cubicBezTo>
                <a:cubicBezTo>
                  <a:pt x="1" y="2024"/>
                  <a:pt x="582" y="2606"/>
                  <a:pt x="1315" y="2606"/>
                </a:cubicBezTo>
                <a:cubicBezTo>
                  <a:pt x="2025" y="2606"/>
                  <a:pt x="2607" y="2024"/>
                  <a:pt x="2607" y="1292"/>
                </a:cubicBezTo>
                <a:cubicBezTo>
                  <a:pt x="2607" y="582"/>
                  <a:pt x="2025" y="0"/>
                  <a:pt x="1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6" name="Google Shape;3016;p24"/>
          <p:cNvSpPr/>
          <p:nvPr/>
        </p:nvSpPr>
        <p:spPr>
          <a:xfrm rot="10800000" flipH="1">
            <a:off x="8718814" y="-3"/>
            <a:ext cx="52942" cy="45417"/>
          </a:xfrm>
          <a:custGeom>
            <a:avLst/>
            <a:gdLst/>
            <a:ahLst/>
            <a:cxnLst/>
            <a:rect l="l" t="t" r="r" b="b"/>
            <a:pathLst>
              <a:path w="3058" h="2623" extrusionOk="0">
                <a:moveTo>
                  <a:pt x="1327" y="1"/>
                </a:moveTo>
                <a:cubicBezTo>
                  <a:pt x="652" y="1"/>
                  <a:pt x="0" y="522"/>
                  <a:pt x="0" y="1309"/>
                </a:cubicBezTo>
                <a:cubicBezTo>
                  <a:pt x="0" y="2041"/>
                  <a:pt x="582" y="2623"/>
                  <a:pt x="1314" y="2623"/>
                </a:cubicBezTo>
                <a:cubicBezTo>
                  <a:pt x="2477" y="2623"/>
                  <a:pt x="3058" y="1223"/>
                  <a:pt x="2240" y="383"/>
                </a:cubicBezTo>
                <a:cubicBezTo>
                  <a:pt x="1976" y="119"/>
                  <a:pt x="1649" y="1"/>
                  <a:pt x="1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7" name="Google Shape;3017;p24"/>
          <p:cNvSpPr/>
          <p:nvPr/>
        </p:nvSpPr>
        <p:spPr>
          <a:xfrm rot="10800000" flipH="1">
            <a:off x="8644580" y="-3"/>
            <a:ext cx="45134" cy="45123"/>
          </a:xfrm>
          <a:custGeom>
            <a:avLst/>
            <a:gdLst/>
            <a:ahLst/>
            <a:cxnLst/>
            <a:rect l="l" t="t" r="r" b="b"/>
            <a:pathLst>
              <a:path w="2607" h="2606" extrusionOk="0">
                <a:moveTo>
                  <a:pt x="1293" y="0"/>
                </a:moveTo>
                <a:cubicBezTo>
                  <a:pt x="582" y="0"/>
                  <a:pt x="1" y="582"/>
                  <a:pt x="1" y="1292"/>
                </a:cubicBezTo>
                <a:cubicBezTo>
                  <a:pt x="1" y="2024"/>
                  <a:pt x="582" y="2606"/>
                  <a:pt x="1293" y="2606"/>
                </a:cubicBezTo>
                <a:cubicBezTo>
                  <a:pt x="2025" y="2606"/>
                  <a:pt x="2606" y="2024"/>
                  <a:pt x="2606" y="1292"/>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8" name="Google Shape;3018;p24"/>
          <p:cNvSpPr/>
          <p:nvPr/>
        </p:nvSpPr>
        <p:spPr>
          <a:xfrm rot="10800000" flipH="1">
            <a:off x="8569983" y="-3"/>
            <a:ext cx="45134" cy="45123"/>
          </a:xfrm>
          <a:custGeom>
            <a:avLst/>
            <a:gdLst/>
            <a:ahLst/>
            <a:cxnLst/>
            <a:rect l="l" t="t" r="r" b="b"/>
            <a:pathLst>
              <a:path w="2607" h="2606" extrusionOk="0">
                <a:moveTo>
                  <a:pt x="1315" y="0"/>
                </a:moveTo>
                <a:cubicBezTo>
                  <a:pt x="582" y="0"/>
                  <a:pt x="1" y="582"/>
                  <a:pt x="1" y="1292"/>
                </a:cubicBezTo>
                <a:cubicBezTo>
                  <a:pt x="1" y="2024"/>
                  <a:pt x="582" y="2606"/>
                  <a:pt x="1315" y="2606"/>
                </a:cubicBezTo>
                <a:cubicBezTo>
                  <a:pt x="2025" y="2606"/>
                  <a:pt x="2607" y="2024"/>
                  <a:pt x="2607" y="1292"/>
                </a:cubicBezTo>
                <a:cubicBezTo>
                  <a:pt x="2607" y="582"/>
                  <a:pt x="2025" y="0"/>
                  <a:pt x="13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9" name="Google Shape;3019;p24"/>
          <p:cNvSpPr/>
          <p:nvPr/>
        </p:nvSpPr>
        <p:spPr>
          <a:xfrm rot="10800000" flipH="1">
            <a:off x="8942227" y="-3"/>
            <a:ext cx="45116" cy="45123"/>
          </a:xfrm>
          <a:custGeom>
            <a:avLst/>
            <a:gdLst/>
            <a:ahLst/>
            <a:cxnLst/>
            <a:rect l="l" t="t" r="r" b="b"/>
            <a:pathLst>
              <a:path w="2606" h="2606" extrusionOk="0">
                <a:moveTo>
                  <a:pt x="1314" y="0"/>
                </a:moveTo>
                <a:cubicBezTo>
                  <a:pt x="581" y="0"/>
                  <a:pt x="0" y="582"/>
                  <a:pt x="0" y="1292"/>
                </a:cubicBezTo>
                <a:cubicBezTo>
                  <a:pt x="0" y="2024"/>
                  <a:pt x="581" y="2606"/>
                  <a:pt x="1314" y="2606"/>
                </a:cubicBezTo>
                <a:cubicBezTo>
                  <a:pt x="2024" y="2606"/>
                  <a:pt x="2606" y="2024"/>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0" name="Google Shape;3020;p24"/>
          <p:cNvSpPr/>
          <p:nvPr/>
        </p:nvSpPr>
        <p:spPr>
          <a:xfrm rot="10800000" flipH="1">
            <a:off x="8867629" y="-3"/>
            <a:ext cx="45497" cy="45123"/>
          </a:xfrm>
          <a:custGeom>
            <a:avLst/>
            <a:gdLst/>
            <a:ahLst/>
            <a:cxnLst/>
            <a:rect l="l" t="t" r="r" b="b"/>
            <a:pathLst>
              <a:path w="2628" h="2606" extrusionOk="0">
                <a:moveTo>
                  <a:pt x="1314" y="0"/>
                </a:moveTo>
                <a:cubicBezTo>
                  <a:pt x="603" y="0"/>
                  <a:pt x="0" y="582"/>
                  <a:pt x="0" y="1292"/>
                </a:cubicBezTo>
                <a:cubicBezTo>
                  <a:pt x="0" y="2024"/>
                  <a:pt x="603" y="2606"/>
                  <a:pt x="1314" y="2606"/>
                </a:cubicBezTo>
                <a:cubicBezTo>
                  <a:pt x="2024" y="2606"/>
                  <a:pt x="2627" y="2024"/>
                  <a:pt x="2627" y="1292"/>
                </a:cubicBezTo>
                <a:cubicBezTo>
                  <a:pt x="2627" y="582"/>
                  <a:pt x="2024"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1" name="Google Shape;3021;p24"/>
          <p:cNvSpPr/>
          <p:nvPr/>
        </p:nvSpPr>
        <p:spPr>
          <a:xfrm rot="10800000" flipH="1">
            <a:off x="8793395" y="-3"/>
            <a:ext cx="52595" cy="45417"/>
          </a:xfrm>
          <a:custGeom>
            <a:avLst/>
            <a:gdLst/>
            <a:ahLst/>
            <a:cxnLst/>
            <a:rect l="l" t="t" r="r" b="b"/>
            <a:pathLst>
              <a:path w="3038" h="2623" extrusionOk="0">
                <a:moveTo>
                  <a:pt x="1312" y="1"/>
                </a:moveTo>
                <a:cubicBezTo>
                  <a:pt x="643" y="1"/>
                  <a:pt x="1" y="522"/>
                  <a:pt x="1" y="1309"/>
                </a:cubicBezTo>
                <a:cubicBezTo>
                  <a:pt x="1" y="2041"/>
                  <a:pt x="582" y="2623"/>
                  <a:pt x="1293" y="2623"/>
                </a:cubicBezTo>
                <a:cubicBezTo>
                  <a:pt x="2456" y="2623"/>
                  <a:pt x="3037" y="1223"/>
                  <a:pt x="2219" y="383"/>
                </a:cubicBezTo>
                <a:cubicBezTo>
                  <a:pt x="1955" y="119"/>
                  <a:pt x="1630" y="1"/>
                  <a:pt x="1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2" name="Google Shape;3022;p24"/>
          <p:cNvSpPr/>
          <p:nvPr/>
        </p:nvSpPr>
        <p:spPr>
          <a:xfrm rot="10800000" flipH="1">
            <a:off x="9016807" y="-3"/>
            <a:ext cx="52595" cy="45417"/>
          </a:xfrm>
          <a:custGeom>
            <a:avLst/>
            <a:gdLst/>
            <a:ahLst/>
            <a:cxnLst/>
            <a:rect l="l" t="t" r="r" b="b"/>
            <a:pathLst>
              <a:path w="3038" h="2623" extrusionOk="0">
                <a:moveTo>
                  <a:pt x="1311" y="1"/>
                </a:moveTo>
                <a:cubicBezTo>
                  <a:pt x="643" y="1"/>
                  <a:pt x="1" y="522"/>
                  <a:pt x="1" y="1309"/>
                </a:cubicBezTo>
                <a:cubicBezTo>
                  <a:pt x="1" y="2041"/>
                  <a:pt x="582" y="2623"/>
                  <a:pt x="1293" y="2623"/>
                </a:cubicBezTo>
                <a:cubicBezTo>
                  <a:pt x="2456" y="2623"/>
                  <a:pt x="3037" y="1223"/>
                  <a:pt x="2219" y="383"/>
                </a:cubicBezTo>
                <a:cubicBezTo>
                  <a:pt x="1955" y="119"/>
                  <a:pt x="1630" y="1"/>
                  <a:pt x="1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3" name="Google Shape;3023;p24"/>
          <p:cNvSpPr/>
          <p:nvPr/>
        </p:nvSpPr>
        <p:spPr>
          <a:xfrm rot="10800000" flipH="1">
            <a:off x="8644580" y="231603"/>
            <a:ext cx="45134" cy="45521"/>
          </a:xfrm>
          <a:custGeom>
            <a:avLst/>
            <a:gdLst/>
            <a:ahLst/>
            <a:cxnLst/>
            <a:rect l="l" t="t" r="r" b="b"/>
            <a:pathLst>
              <a:path w="2607" h="2629" extrusionOk="0">
                <a:moveTo>
                  <a:pt x="1293" y="1"/>
                </a:moveTo>
                <a:cubicBezTo>
                  <a:pt x="582" y="1"/>
                  <a:pt x="1" y="604"/>
                  <a:pt x="1" y="1314"/>
                </a:cubicBezTo>
                <a:cubicBezTo>
                  <a:pt x="1" y="2047"/>
                  <a:pt x="582" y="2628"/>
                  <a:pt x="1293" y="2628"/>
                </a:cubicBezTo>
                <a:cubicBezTo>
                  <a:pt x="2025" y="2628"/>
                  <a:pt x="2606" y="2047"/>
                  <a:pt x="2606" y="1314"/>
                </a:cubicBezTo>
                <a:cubicBezTo>
                  <a:pt x="2606" y="604"/>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4" name="Google Shape;3024;p24"/>
          <p:cNvSpPr/>
          <p:nvPr/>
        </p:nvSpPr>
        <p:spPr>
          <a:xfrm flipH="1">
            <a:off x="3972876" y="5011645"/>
            <a:ext cx="52578" cy="45417"/>
          </a:xfrm>
          <a:custGeom>
            <a:avLst/>
            <a:gdLst/>
            <a:ahLst/>
            <a:cxnLst/>
            <a:rect l="l" t="t" r="r" b="b"/>
            <a:pathLst>
              <a:path w="3037" h="2623" extrusionOk="0">
                <a:moveTo>
                  <a:pt x="1745" y="1"/>
                </a:moveTo>
                <a:cubicBezTo>
                  <a:pt x="582" y="1"/>
                  <a:pt x="0" y="1400"/>
                  <a:pt x="819" y="2240"/>
                </a:cubicBezTo>
                <a:cubicBezTo>
                  <a:pt x="1083" y="2504"/>
                  <a:pt x="1407" y="2623"/>
                  <a:pt x="1726" y="2623"/>
                </a:cubicBezTo>
                <a:cubicBezTo>
                  <a:pt x="2395" y="2623"/>
                  <a:pt x="3037" y="2102"/>
                  <a:pt x="3037" y="1314"/>
                </a:cubicBezTo>
                <a:cubicBezTo>
                  <a:pt x="3037" y="582"/>
                  <a:pt x="2455" y="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5" name="Google Shape;3025;p24"/>
          <p:cNvSpPr/>
          <p:nvPr/>
        </p:nvSpPr>
        <p:spPr>
          <a:xfrm flipH="1">
            <a:off x="3674866" y="4724458"/>
            <a:ext cx="52959" cy="45417"/>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603"/>
                  <a:pt x="2477" y="22"/>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6" name="Google Shape;3026;p24"/>
          <p:cNvSpPr/>
          <p:nvPr/>
        </p:nvSpPr>
        <p:spPr>
          <a:xfrm flipH="1">
            <a:off x="3600269" y="4724458"/>
            <a:ext cx="52959" cy="45417"/>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58" y="603"/>
                  <a:pt x="2455" y="22"/>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7" name="Google Shape;3027;p24"/>
          <p:cNvSpPr/>
          <p:nvPr/>
        </p:nvSpPr>
        <p:spPr>
          <a:xfrm flipH="1">
            <a:off x="3749461" y="4569667"/>
            <a:ext cx="45116" cy="45140"/>
          </a:xfrm>
          <a:custGeom>
            <a:avLst/>
            <a:gdLst/>
            <a:ahLst/>
            <a:cxnLst/>
            <a:rect l="l" t="t" r="r" b="b"/>
            <a:pathLst>
              <a:path w="2606" h="2607" extrusionOk="0">
                <a:moveTo>
                  <a:pt x="1314" y="1"/>
                </a:moveTo>
                <a:cubicBezTo>
                  <a:pt x="581" y="1"/>
                  <a:pt x="0" y="582"/>
                  <a:pt x="0" y="1293"/>
                </a:cubicBezTo>
                <a:cubicBezTo>
                  <a:pt x="0" y="2025"/>
                  <a:pt x="581" y="2606"/>
                  <a:pt x="1314" y="2606"/>
                </a:cubicBezTo>
                <a:cubicBezTo>
                  <a:pt x="2024" y="2606"/>
                  <a:pt x="2606" y="2025"/>
                  <a:pt x="2606" y="1293"/>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8" name="Google Shape;3028;p24"/>
          <p:cNvSpPr/>
          <p:nvPr/>
        </p:nvSpPr>
        <p:spPr>
          <a:xfrm flipH="1">
            <a:off x="3592804" y="4560054"/>
            <a:ext cx="52959" cy="45417"/>
          </a:xfrm>
          <a:custGeom>
            <a:avLst/>
            <a:gdLst/>
            <a:ahLst/>
            <a:cxnLst/>
            <a:rect l="l" t="t" r="r" b="b"/>
            <a:pathLst>
              <a:path w="3059" h="2623" extrusionOk="0">
                <a:moveTo>
                  <a:pt x="1327" y="1"/>
                </a:moveTo>
                <a:cubicBezTo>
                  <a:pt x="652" y="1"/>
                  <a:pt x="0" y="522"/>
                  <a:pt x="0" y="1309"/>
                </a:cubicBezTo>
                <a:cubicBezTo>
                  <a:pt x="0" y="2041"/>
                  <a:pt x="582" y="2623"/>
                  <a:pt x="1314" y="2623"/>
                </a:cubicBezTo>
                <a:cubicBezTo>
                  <a:pt x="2477" y="2623"/>
                  <a:pt x="3058" y="1202"/>
                  <a:pt x="2240" y="383"/>
                </a:cubicBezTo>
                <a:cubicBezTo>
                  <a:pt x="1976" y="119"/>
                  <a:pt x="1649"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9" name="Google Shape;3029;p24"/>
          <p:cNvSpPr/>
          <p:nvPr/>
        </p:nvSpPr>
        <p:spPr>
          <a:xfrm flipH="1">
            <a:off x="3667401" y="4443697"/>
            <a:ext cx="52595" cy="45036"/>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0" name="Google Shape;3030;p24"/>
          <p:cNvSpPr/>
          <p:nvPr/>
        </p:nvSpPr>
        <p:spPr>
          <a:xfrm flipH="1">
            <a:off x="3823678" y="4878868"/>
            <a:ext cx="45497" cy="45140"/>
          </a:xfrm>
          <a:custGeom>
            <a:avLst/>
            <a:gdLst/>
            <a:ahLst/>
            <a:cxnLst/>
            <a:rect l="l" t="t" r="r" b="b"/>
            <a:pathLst>
              <a:path w="2628" h="2607" extrusionOk="0">
                <a:moveTo>
                  <a:pt x="1314" y="0"/>
                </a:moveTo>
                <a:cubicBezTo>
                  <a:pt x="603" y="0"/>
                  <a:pt x="0" y="582"/>
                  <a:pt x="0" y="1293"/>
                </a:cubicBezTo>
                <a:cubicBezTo>
                  <a:pt x="0" y="2025"/>
                  <a:pt x="603" y="2606"/>
                  <a:pt x="1314" y="2606"/>
                </a:cubicBezTo>
                <a:cubicBezTo>
                  <a:pt x="2024" y="2606"/>
                  <a:pt x="2627" y="2025"/>
                  <a:pt x="2627" y="1293"/>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1" name="Google Shape;3031;p24"/>
          <p:cNvSpPr/>
          <p:nvPr/>
        </p:nvSpPr>
        <p:spPr>
          <a:xfrm flipH="1">
            <a:off x="3674866" y="4878868"/>
            <a:ext cx="52959" cy="45036"/>
          </a:xfrm>
          <a:custGeom>
            <a:avLst/>
            <a:gdLst/>
            <a:ahLst/>
            <a:cxnLst/>
            <a:rect l="l" t="t" r="r" b="b"/>
            <a:pathLst>
              <a:path w="3059" h="2601" extrusionOk="0">
                <a:moveTo>
                  <a:pt x="1745" y="0"/>
                </a:moveTo>
                <a:cubicBezTo>
                  <a:pt x="582" y="0"/>
                  <a:pt x="1" y="1400"/>
                  <a:pt x="819" y="2219"/>
                </a:cubicBezTo>
                <a:cubicBezTo>
                  <a:pt x="1090" y="2483"/>
                  <a:pt x="1419" y="2601"/>
                  <a:pt x="1741" y="2601"/>
                </a:cubicBezTo>
                <a:cubicBezTo>
                  <a:pt x="2417" y="2601"/>
                  <a:pt x="3059" y="2080"/>
                  <a:pt x="3059" y="1293"/>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2" name="Google Shape;3032;p24"/>
          <p:cNvSpPr/>
          <p:nvPr/>
        </p:nvSpPr>
        <p:spPr>
          <a:xfrm flipH="1">
            <a:off x="3600269" y="4878868"/>
            <a:ext cx="52959" cy="45036"/>
          </a:xfrm>
          <a:custGeom>
            <a:avLst/>
            <a:gdLst/>
            <a:ahLst/>
            <a:cxnLst/>
            <a:rect l="l" t="t" r="r" b="b"/>
            <a:pathLst>
              <a:path w="3059" h="2601" extrusionOk="0">
                <a:moveTo>
                  <a:pt x="1745" y="0"/>
                </a:moveTo>
                <a:cubicBezTo>
                  <a:pt x="582" y="0"/>
                  <a:pt x="1" y="1400"/>
                  <a:pt x="819" y="2219"/>
                </a:cubicBezTo>
                <a:cubicBezTo>
                  <a:pt x="1083" y="2483"/>
                  <a:pt x="1410" y="2601"/>
                  <a:pt x="1732" y="2601"/>
                </a:cubicBezTo>
                <a:cubicBezTo>
                  <a:pt x="2407" y="2601"/>
                  <a:pt x="3058" y="2080"/>
                  <a:pt x="3058" y="1293"/>
                </a:cubicBezTo>
                <a:cubicBezTo>
                  <a:pt x="3037" y="582"/>
                  <a:pt x="2455"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3" name="Google Shape;3033;p24"/>
          <p:cNvSpPr/>
          <p:nvPr/>
        </p:nvSpPr>
        <p:spPr>
          <a:xfrm flipH="1">
            <a:off x="3823678" y="4954575"/>
            <a:ext cx="45497" cy="45521"/>
          </a:xfrm>
          <a:custGeom>
            <a:avLst/>
            <a:gdLst/>
            <a:ahLst/>
            <a:cxnLst/>
            <a:rect l="l" t="t" r="r" b="b"/>
            <a:pathLst>
              <a:path w="2628" h="2629" extrusionOk="0">
                <a:moveTo>
                  <a:pt x="1314" y="1"/>
                </a:moveTo>
                <a:cubicBezTo>
                  <a:pt x="603" y="1"/>
                  <a:pt x="0" y="604"/>
                  <a:pt x="0" y="1315"/>
                </a:cubicBezTo>
                <a:cubicBezTo>
                  <a:pt x="0" y="2047"/>
                  <a:pt x="603" y="2628"/>
                  <a:pt x="1314" y="2628"/>
                </a:cubicBezTo>
                <a:cubicBezTo>
                  <a:pt x="2024" y="2628"/>
                  <a:pt x="2627" y="2047"/>
                  <a:pt x="2627" y="1315"/>
                </a:cubicBezTo>
                <a:cubicBezTo>
                  <a:pt x="2627" y="604"/>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4" name="Google Shape;3034;p24"/>
          <p:cNvSpPr/>
          <p:nvPr/>
        </p:nvSpPr>
        <p:spPr>
          <a:xfrm flipH="1">
            <a:off x="3890813" y="4954679"/>
            <a:ext cx="52595" cy="45417"/>
          </a:xfrm>
          <a:custGeom>
            <a:avLst/>
            <a:gdLst/>
            <a:ahLst/>
            <a:cxnLst/>
            <a:rect l="l" t="t" r="r" b="b"/>
            <a:pathLst>
              <a:path w="3038" h="2623" extrusionOk="0">
                <a:moveTo>
                  <a:pt x="1312" y="0"/>
                </a:moveTo>
                <a:cubicBezTo>
                  <a:pt x="643" y="0"/>
                  <a:pt x="1" y="521"/>
                  <a:pt x="1" y="1309"/>
                </a:cubicBezTo>
                <a:cubicBezTo>
                  <a:pt x="1" y="2041"/>
                  <a:pt x="582" y="2622"/>
                  <a:pt x="1293" y="2622"/>
                </a:cubicBezTo>
                <a:cubicBezTo>
                  <a:pt x="2456" y="2622"/>
                  <a:pt x="3037" y="1201"/>
                  <a:pt x="2219" y="383"/>
                </a:cubicBezTo>
                <a:cubicBezTo>
                  <a:pt x="1955" y="118"/>
                  <a:pt x="1630" y="0"/>
                  <a:pt x="1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5" name="Google Shape;3035;p24"/>
          <p:cNvSpPr/>
          <p:nvPr/>
        </p:nvSpPr>
        <p:spPr>
          <a:xfrm flipH="1">
            <a:off x="3592804" y="4954679"/>
            <a:ext cx="52959" cy="45417"/>
          </a:xfrm>
          <a:custGeom>
            <a:avLst/>
            <a:gdLst/>
            <a:ahLst/>
            <a:cxnLst/>
            <a:rect l="l" t="t" r="r" b="b"/>
            <a:pathLst>
              <a:path w="3059" h="2623" extrusionOk="0">
                <a:moveTo>
                  <a:pt x="1327" y="0"/>
                </a:moveTo>
                <a:cubicBezTo>
                  <a:pt x="652" y="0"/>
                  <a:pt x="0" y="521"/>
                  <a:pt x="0" y="1309"/>
                </a:cubicBezTo>
                <a:cubicBezTo>
                  <a:pt x="0" y="2041"/>
                  <a:pt x="582" y="2622"/>
                  <a:pt x="1314" y="2622"/>
                </a:cubicBezTo>
                <a:cubicBezTo>
                  <a:pt x="2477" y="2622"/>
                  <a:pt x="3058" y="1201"/>
                  <a:pt x="2240" y="383"/>
                </a:cubicBezTo>
                <a:cubicBezTo>
                  <a:pt x="1976" y="118"/>
                  <a:pt x="1649" y="0"/>
                  <a:pt x="1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6" name="Google Shape;3036;p24"/>
          <p:cNvSpPr/>
          <p:nvPr/>
        </p:nvSpPr>
        <p:spPr>
          <a:xfrm flipH="1">
            <a:off x="3898279" y="5032914"/>
            <a:ext cx="52959" cy="45296"/>
          </a:xfrm>
          <a:custGeom>
            <a:avLst/>
            <a:gdLst/>
            <a:ahLst/>
            <a:cxnLst/>
            <a:rect l="l" t="t" r="r" b="b"/>
            <a:pathLst>
              <a:path w="3059" h="2616" extrusionOk="0">
                <a:moveTo>
                  <a:pt x="1745" y="0"/>
                </a:moveTo>
                <a:cubicBezTo>
                  <a:pt x="582" y="0"/>
                  <a:pt x="1" y="1400"/>
                  <a:pt x="841" y="2218"/>
                </a:cubicBezTo>
                <a:cubicBezTo>
                  <a:pt x="1108" y="2493"/>
                  <a:pt x="1438" y="2616"/>
                  <a:pt x="1761" y="2616"/>
                </a:cubicBezTo>
                <a:cubicBezTo>
                  <a:pt x="2425" y="2616"/>
                  <a:pt x="3059" y="2096"/>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7" name="Google Shape;3037;p24"/>
          <p:cNvSpPr/>
          <p:nvPr/>
        </p:nvSpPr>
        <p:spPr>
          <a:xfrm flipH="1">
            <a:off x="3749461" y="5032914"/>
            <a:ext cx="45116" cy="4512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8" name="Google Shape;3038;p24"/>
          <p:cNvSpPr/>
          <p:nvPr/>
        </p:nvSpPr>
        <p:spPr>
          <a:xfrm flipH="1">
            <a:off x="3674866" y="5032914"/>
            <a:ext cx="52959" cy="45296"/>
          </a:xfrm>
          <a:custGeom>
            <a:avLst/>
            <a:gdLst/>
            <a:ahLst/>
            <a:cxnLst/>
            <a:rect l="l" t="t" r="r" b="b"/>
            <a:pathLst>
              <a:path w="3059" h="2616" extrusionOk="0">
                <a:moveTo>
                  <a:pt x="1745" y="0"/>
                </a:moveTo>
                <a:cubicBezTo>
                  <a:pt x="582" y="0"/>
                  <a:pt x="1" y="1400"/>
                  <a:pt x="819" y="2218"/>
                </a:cubicBezTo>
                <a:cubicBezTo>
                  <a:pt x="1094" y="2493"/>
                  <a:pt x="1428" y="2616"/>
                  <a:pt x="1754" y="2616"/>
                </a:cubicBezTo>
                <a:cubicBezTo>
                  <a:pt x="2425" y="2616"/>
                  <a:pt x="3059" y="2096"/>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9" name="Google Shape;3039;p24"/>
          <p:cNvSpPr/>
          <p:nvPr/>
        </p:nvSpPr>
        <p:spPr>
          <a:xfrm flipH="1">
            <a:off x="3600269" y="5032914"/>
            <a:ext cx="52959" cy="45296"/>
          </a:xfrm>
          <a:custGeom>
            <a:avLst/>
            <a:gdLst/>
            <a:ahLst/>
            <a:cxnLst/>
            <a:rect l="l" t="t" r="r" b="b"/>
            <a:pathLst>
              <a:path w="3059" h="2616" extrusionOk="0">
                <a:moveTo>
                  <a:pt x="1745" y="0"/>
                </a:moveTo>
                <a:cubicBezTo>
                  <a:pt x="582" y="0"/>
                  <a:pt x="1" y="1400"/>
                  <a:pt x="819" y="2218"/>
                </a:cubicBezTo>
                <a:cubicBezTo>
                  <a:pt x="1086" y="2493"/>
                  <a:pt x="1416" y="2616"/>
                  <a:pt x="1740" y="2616"/>
                </a:cubicBezTo>
                <a:cubicBezTo>
                  <a:pt x="2405" y="2616"/>
                  <a:pt x="3044" y="2096"/>
                  <a:pt x="3058" y="1314"/>
                </a:cubicBezTo>
                <a:cubicBezTo>
                  <a:pt x="3058"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0" name="Google Shape;3040;p24"/>
          <p:cNvSpPr/>
          <p:nvPr/>
        </p:nvSpPr>
        <p:spPr>
          <a:xfrm flipH="1">
            <a:off x="4419316" y="5109002"/>
            <a:ext cx="45134" cy="45123"/>
          </a:xfrm>
          <a:custGeom>
            <a:avLst/>
            <a:gdLst/>
            <a:ahLst/>
            <a:cxnLst/>
            <a:rect l="l" t="t" r="r" b="b"/>
            <a:pathLst>
              <a:path w="2607" h="2606" extrusionOk="0">
                <a:moveTo>
                  <a:pt x="1293" y="0"/>
                </a:moveTo>
                <a:cubicBezTo>
                  <a:pt x="582" y="0"/>
                  <a:pt x="1" y="582"/>
                  <a:pt x="1" y="1292"/>
                </a:cubicBezTo>
                <a:cubicBezTo>
                  <a:pt x="1" y="2024"/>
                  <a:pt x="582" y="2606"/>
                  <a:pt x="1293" y="2606"/>
                </a:cubicBezTo>
                <a:cubicBezTo>
                  <a:pt x="2025" y="2606"/>
                  <a:pt x="2606" y="2024"/>
                  <a:pt x="2606" y="1292"/>
                </a:cubicBezTo>
                <a:cubicBezTo>
                  <a:pt x="2606" y="582"/>
                  <a:pt x="2025" y="0"/>
                  <a:pt x="1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1" name="Google Shape;3041;p24"/>
          <p:cNvSpPr/>
          <p:nvPr/>
        </p:nvSpPr>
        <p:spPr>
          <a:xfrm flipH="1">
            <a:off x="4262677" y="5108708"/>
            <a:ext cx="52959" cy="45417"/>
          </a:xfrm>
          <a:custGeom>
            <a:avLst/>
            <a:gdLst/>
            <a:ahLst/>
            <a:cxnLst/>
            <a:rect l="l" t="t" r="r" b="b"/>
            <a:pathLst>
              <a:path w="3059" h="2623" extrusionOk="0">
                <a:moveTo>
                  <a:pt x="1311" y="1"/>
                </a:moveTo>
                <a:cubicBezTo>
                  <a:pt x="643" y="1"/>
                  <a:pt x="1" y="522"/>
                  <a:pt x="1" y="1309"/>
                </a:cubicBezTo>
                <a:cubicBezTo>
                  <a:pt x="1" y="2041"/>
                  <a:pt x="582" y="2623"/>
                  <a:pt x="1314" y="2623"/>
                </a:cubicBezTo>
                <a:cubicBezTo>
                  <a:pt x="2477" y="2623"/>
                  <a:pt x="3059" y="1223"/>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2" name="Google Shape;3042;p24"/>
          <p:cNvSpPr/>
          <p:nvPr/>
        </p:nvSpPr>
        <p:spPr>
          <a:xfrm flipH="1">
            <a:off x="4345100" y="5109002"/>
            <a:ext cx="45134" cy="45123"/>
          </a:xfrm>
          <a:custGeom>
            <a:avLst/>
            <a:gdLst/>
            <a:ahLst/>
            <a:cxnLst/>
            <a:rect l="l" t="t" r="r" b="b"/>
            <a:pathLst>
              <a:path w="2607" h="2606" extrusionOk="0">
                <a:moveTo>
                  <a:pt x="1315" y="0"/>
                </a:moveTo>
                <a:cubicBezTo>
                  <a:pt x="582" y="0"/>
                  <a:pt x="1" y="582"/>
                  <a:pt x="1" y="1292"/>
                </a:cubicBezTo>
                <a:cubicBezTo>
                  <a:pt x="1" y="2024"/>
                  <a:pt x="582" y="2606"/>
                  <a:pt x="1315" y="2606"/>
                </a:cubicBezTo>
                <a:cubicBezTo>
                  <a:pt x="2025" y="2606"/>
                  <a:pt x="2607" y="2024"/>
                  <a:pt x="2607" y="1292"/>
                </a:cubicBezTo>
                <a:cubicBezTo>
                  <a:pt x="2607" y="582"/>
                  <a:pt x="2025" y="0"/>
                  <a:pt x="1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3" name="Google Shape;3043;p24"/>
          <p:cNvSpPr/>
          <p:nvPr/>
        </p:nvSpPr>
        <p:spPr>
          <a:xfrm flipH="1">
            <a:off x="3965048" y="5108708"/>
            <a:ext cx="52942" cy="45417"/>
          </a:xfrm>
          <a:custGeom>
            <a:avLst/>
            <a:gdLst/>
            <a:ahLst/>
            <a:cxnLst/>
            <a:rect l="l" t="t" r="r" b="b"/>
            <a:pathLst>
              <a:path w="3058" h="2623" extrusionOk="0">
                <a:moveTo>
                  <a:pt x="1327" y="1"/>
                </a:moveTo>
                <a:cubicBezTo>
                  <a:pt x="652" y="1"/>
                  <a:pt x="0" y="522"/>
                  <a:pt x="0" y="1309"/>
                </a:cubicBezTo>
                <a:cubicBezTo>
                  <a:pt x="0" y="2041"/>
                  <a:pt x="582" y="2623"/>
                  <a:pt x="1314" y="2623"/>
                </a:cubicBezTo>
                <a:cubicBezTo>
                  <a:pt x="2477" y="2623"/>
                  <a:pt x="3058" y="1223"/>
                  <a:pt x="2240" y="383"/>
                </a:cubicBezTo>
                <a:cubicBezTo>
                  <a:pt x="1976" y="119"/>
                  <a:pt x="1649" y="1"/>
                  <a:pt x="1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4" name="Google Shape;3044;p24"/>
          <p:cNvSpPr/>
          <p:nvPr/>
        </p:nvSpPr>
        <p:spPr>
          <a:xfrm flipH="1">
            <a:off x="4047090" y="5109002"/>
            <a:ext cx="45134" cy="45123"/>
          </a:xfrm>
          <a:custGeom>
            <a:avLst/>
            <a:gdLst/>
            <a:ahLst/>
            <a:cxnLst/>
            <a:rect l="l" t="t" r="r" b="b"/>
            <a:pathLst>
              <a:path w="2607" h="2606" extrusionOk="0">
                <a:moveTo>
                  <a:pt x="1293" y="0"/>
                </a:moveTo>
                <a:cubicBezTo>
                  <a:pt x="582" y="0"/>
                  <a:pt x="1" y="582"/>
                  <a:pt x="1" y="1292"/>
                </a:cubicBezTo>
                <a:cubicBezTo>
                  <a:pt x="1" y="2024"/>
                  <a:pt x="582" y="2606"/>
                  <a:pt x="1293" y="2606"/>
                </a:cubicBezTo>
                <a:cubicBezTo>
                  <a:pt x="2025" y="2606"/>
                  <a:pt x="2606" y="2024"/>
                  <a:pt x="2606" y="1292"/>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5" name="Google Shape;3045;p24"/>
          <p:cNvSpPr/>
          <p:nvPr/>
        </p:nvSpPr>
        <p:spPr>
          <a:xfrm flipH="1">
            <a:off x="4121687" y="5109002"/>
            <a:ext cx="45134" cy="45123"/>
          </a:xfrm>
          <a:custGeom>
            <a:avLst/>
            <a:gdLst/>
            <a:ahLst/>
            <a:cxnLst/>
            <a:rect l="l" t="t" r="r" b="b"/>
            <a:pathLst>
              <a:path w="2607" h="2606" extrusionOk="0">
                <a:moveTo>
                  <a:pt x="1315" y="0"/>
                </a:moveTo>
                <a:cubicBezTo>
                  <a:pt x="582" y="0"/>
                  <a:pt x="1" y="582"/>
                  <a:pt x="1" y="1292"/>
                </a:cubicBezTo>
                <a:cubicBezTo>
                  <a:pt x="1" y="2024"/>
                  <a:pt x="582" y="2606"/>
                  <a:pt x="1315" y="2606"/>
                </a:cubicBezTo>
                <a:cubicBezTo>
                  <a:pt x="2025" y="2606"/>
                  <a:pt x="2607" y="2024"/>
                  <a:pt x="2607" y="1292"/>
                </a:cubicBezTo>
                <a:cubicBezTo>
                  <a:pt x="2607" y="582"/>
                  <a:pt x="2025" y="0"/>
                  <a:pt x="1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6" name="Google Shape;3046;p24"/>
          <p:cNvSpPr/>
          <p:nvPr/>
        </p:nvSpPr>
        <p:spPr>
          <a:xfrm flipH="1">
            <a:off x="3749461" y="5109002"/>
            <a:ext cx="45116" cy="45123"/>
          </a:xfrm>
          <a:custGeom>
            <a:avLst/>
            <a:gdLst/>
            <a:ahLst/>
            <a:cxnLst/>
            <a:rect l="l" t="t" r="r" b="b"/>
            <a:pathLst>
              <a:path w="2606" h="2606" extrusionOk="0">
                <a:moveTo>
                  <a:pt x="1314" y="0"/>
                </a:moveTo>
                <a:cubicBezTo>
                  <a:pt x="581" y="0"/>
                  <a:pt x="0" y="582"/>
                  <a:pt x="0" y="1292"/>
                </a:cubicBezTo>
                <a:cubicBezTo>
                  <a:pt x="0" y="2024"/>
                  <a:pt x="581" y="2606"/>
                  <a:pt x="1314" y="2606"/>
                </a:cubicBezTo>
                <a:cubicBezTo>
                  <a:pt x="2024" y="2606"/>
                  <a:pt x="2606" y="2024"/>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7" name="Google Shape;3047;p24"/>
          <p:cNvSpPr/>
          <p:nvPr/>
        </p:nvSpPr>
        <p:spPr>
          <a:xfrm flipH="1">
            <a:off x="3823678" y="5109002"/>
            <a:ext cx="45497" cy="45123"/>
          </a:xfrm>
          <a:custGeom>
            <a:avLst/>
            <a:gdLst/>
            <a:ahLst/>
            <a:cxnLst/>
            <a:rect l="l" t="t" r="r" b="b"/>
            <a:pathLst>
              <a:path w="2628" h="2606" extrusionOk="0">
                <a:moveTo>
                  <a:pt x="1314" y="0"/>
                </a:moveTo>
                <a:cubicBezTo>
                  <a:pt x="603" y="0"/>
                  <a:pt x="0" y="582"/>
                  <a:pt x="0" y="1292"/>
                </a:cubicBezTo>
                <a:cubicBezTo>
                  <a:pt x="0" y="2024"/>
                  <a:pt x="603" y="2606"/>
                  <a:pt x="1314" y="2606"/>
                </a:cubicBezTo>
                <a:cubicBezTo>
                  <a:pt x="2024" y="2606"/>
                  <a:pt x="2627" y="2024"/>
                  <a:pt x="2627" y="1292"/>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8" name="Google Shape;3048;p24"/>
          <p:cNvSpPr/>
          <p:nvPr/>
        </p:nvSpPr>
        <p:spPr>
          <a:xfrm flipH="1">
            <a:off x="3890813" y="5108708"/>
            <a:ext cx="52595" cy="45417"/>
          </a:xfrm>
          <a:custGeom>
            <a:avLst/>
            <a:gdLst/>
            <a:ahLst/>
            <a:cxnLst/>
            <a:rect l="l" t="t" r="r" b="b"/>
            <a:pathLst>
              <a:path w="3038" h="2623" extrusionOk="0">
                <a:moveTo>
                  <a:pt x="1312" y="1"/>
                </a:moveTo>
                <a:cubicBezTo>
                  <a:pt x="643" y="1"/>
                  <a:pt x="1" y="522"/>
                  <a:pt x="1" y="1309"/>
                </a:cubicBezTo>
                <a:cubicBezTo>
                  <a:pt x="1" y="2041"/>
                  <a:pt x="582" y="2623"/>
                  <a:pt x="1293" y="2623"/>
                </a:cubicBezTo>
                <a:cubicBezTo>
                  <a:pt x="2456" y="2623"/>
                  <a:pt x="3037" y="1223"/>
                  <a:pt x="2219" y="383"/>
                </a:cubicBezTo>
                <a:cubicBezTo>
                  <a:pt x="1955" y="119"/>
                  <a:pt x="1630" y="1"/>
                  <a:pt x="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9" name="Google Shape;3049;p24"/>
          <p:cNvSpPr/>
          <p:nvPr/>
        </p:nvSpPr>
        <p:spPr>
          <a:xfrm flipH="1">
            <a:off x="3667401" y="5108708"/>
            <a:ext cx="52595" cy="45417"/>
          </a:xfrm>
          <a:custGeom>
            <a:avLst/>
            <a:gdLst/>
            <a:ahLst/>
            <a:cxnLst/>
            <a:rect l="l" t="t" r="r" b="b"/>
            <a:pathLst>
              <a:path w="3038" h="2623" extrusionOk="0">
                <a:moveTo>
                  <a:pt x="1311" y="1"/>
                </a:moveTo>
                <a:cubicBezTo>
                  <a:pt x="643" y="1"/>
                  <a:pt x="1" y="522"/>
                  <a:pt x="1" y="1309"/>
                </a:cubicBezTo>
                <a:cubicBezTo>
                  <a:pt x="1" y="2041"/>
                  <a:pt x="582" y="2623"/>
                  <a:pt x="1293" y="2623"/>
                </a:cubicBezTo>
                <a:cubicBezTo>
                  <a:pt x="2456" y="2623"/>
                  <a:pt x="3037" y="1223"/>
                  <a:pt x="2219" y="383"/>
                </a:cubicBezTo>
                <a:cubicBezTo>
                  <a:pt x="1955" y="119"/>
                  <a:pt x="1630"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43"/>
        <p:cNvGrpSpPr/>
        <p:nvPr/>
      </p:nvGrpSpPr>
      <p:grpSpPr>
        <a:xfrm>
          <a:off x="0" y="0"/>
          <a:ext cx="0" cy="0"/>
          <a:chOff x="0" y="0"/>
          <a:chExt cx="0" cy="0"/>
        </a:xfrm>
      </p:grpSpPr>
      <p:sp>
        <p:nvSpPr>
          <p:cNvPr id="744" name="Google Shape;744;p7"/>
          <p:cNvSpPr txBox="1">
            <a:spLocks noGrp="1"/>
          </p:cNvSpPr>
          <p:nvPr>
            <p:ph type="subTitle" idx="1"/>
          </p:nvPr>
        </p:nvSpPr>
        <p:spPr>
          <a:xfrm>
            <a:off x="713225" y="1718200"/>
            <a:ext cx="4157100" cy="2523300"/>
          </a:xfrm>
          <a:prstGeom prst="rect">
            <a:avLst/>
          </a:prstGeom>
        </p:spPr>
        <p:txBody>
          <a:bodyPr spcFirstLastPara="1" wrap="square" lIns="91425" tIns="91425" rIns="91425" bIns="91425" anchor="t" anchorCtr="0">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a:endParaRPr/>
          </a:p>
        </p:txBody>
      </p:sp>
      <p:sp>
        <p:nvSpPr>
          <p:cNvPr id="745" name="Google Shape;745;p7"/>
          <p:cNvSpPr txBox="1">
            <a:spLocks noGrp="1"/>
          </p:cNvSpPr>
          <p:nvPr>
            <p:ph type="title"/>
          </p:nvPr>
        </p:nvSpPr>
        <p:spPr>
          <a:xfrm>
            <a:off x="713225" y="539500"/>
            <a:ext cx="4157100" cy="612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grpSp>
        <p:nvGrpSpPr>
          <p:cNvPr id="746" name="Google Shape;746;p7"/>
          <p:cNvGrpSpPr/>
          <p:nvPr/>
        </p:nvGrpSpPr>
        <p:grpSpPr>
          <a:xfrm>
            <a:off x="0" y="55575"/>
            <a:ext cx="286225" cy="5023000"/>
            <a:chOff x="0" y="55575"/>
            <a:chExt cx="286225" cy="5023000"/>
          </a:xfrm>
        </p:grpSpPr>
        <p:sp>
          <p:nvSpPr>
            <p:cNvPr id="747" name="Google Shape;747;p7"/>
            <p:cNvSpPr/>
            <p:nvPr/>
          </p:nvSpPr>
          <p:spPr>
            <a:xfrm rot="-5400000" flipH="1">
              <a:off x="60300" y="555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48" name="Google Shape;748;p7"/>
            <p:cNvSpPr/>
            <p:nvPr/>
          </p:nvSpPr>
          <p:spPr>
            <a:xfrm rot="-5400000" flipH="1">
              <a:off x="-11575" y="671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49" name="Google Shape;749;p7"/>
            <p:cNvSpPr/>
            <p:nvPr/>
          </p:nvSpPr>
          <p:spPr>
            <a:xfrm rot="-5400000" flipH="1">
              <a:off x="213200" y="2650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0" name="Google Shape;750;p7"/>
            <p:cNvSpPr/>
            <p:nvPr/>
          </p:nvSpPr>
          <p:spPr>
            <a:xfrm rot="-5400000" flipH="1">
              <a:off x="60300" y="1379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1" name="Google Shape;751;p7"/>
            <p:cNvSpPr/>
            <p:nvPr/>
          </p:nvSpPr>
          <p:spPr>
            <a:xfrm rot="-5400000" flipH="1">
              <a:off x="-11575" y="14950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2" name="Google Shape;752;p7"/>
            <p:cNvSpPr/>
            <p:nvPr/>
          </p:nvSpPr>
          <p:spPr>
            <a:xfrm rot="-5400000" flipH="1">
              <a:off x="-11575" y="2324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3" name="Google Shape;753;p7"/>
            <p:cNvSpPr/>
            <p:nvPr/>
          </p:nvSpPr>
          <p:spPr>
            <a:xfrm rot="-5400000" flipH="1">
              <a:off x="60300" y="3032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4" name="Google Shape;754;p7"/>
            <p:cNvSpPr/>
            <p:nvPr/>
          </p:nvSpPr>
          <p:spPr>
            <a:xfrm rot="-5400000" flipH="1">
              <a:off x="-11575" y="3147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5" name="Google Shape;755;p7"/>
            <p:cNvSpPr/>
            <p:nvPr/>
          </p:nvSpPr>
          <p:spPr>
            <a:xfrm rot="-5400000" flipH="1">
              <a:off x="-11575" y="39770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6" name="Google Shape;756;p7"/>
            <p:cNvSpPr/>
            <p:nvPr/>
          </p:nvSpPr>
          <p:spPr>
            <a:xfrm rot="-5400000" flipH="1">
              <a:off x="-11575" y="5629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7" name="Google Shape;757;p7"/>
            <p:cNvSpPr/>
            <p:nvPr/>
          </p:nvSpPr>
          <p:spPr>
            <a:xfrm rot="-5400000" flipH="1">
              <a:off x="60300" y="633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8" name="Google Shape;758;p7"/>
            <p:cNvSpPr/>
            <p:nvPr/>
          </p:nvSpPr>
          <p:spPr>
            <a:xfrm rot="-5400000" flipH="1">
              <a:off x="-11575" y="6458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59" name="Google Shape;759;p7"/>
            <p:cNvSpPr/>
            <p:nvPr/>
          </p:nvSpPr>
          <p:spPr>
            <a:xfrm rot="-5400000" flipH="1">
              <a:off x="-11575" y="7282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0" name="Google Shape;760;p7"/>
            <p:cNvSpPr/>
            <p:nvPr/>
          </p:nvSpPr>
          <p:spPr>
            <a:xfrm rot="-5400000" flipH="1">
              <a:off x="143200" y="7990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1" name="Google Shape;761;p7"/>
            <p:cNvSpPr/>
            <p:nvPr/>
          </p:nvSpPr>
          <p:spPr>
            <a:xfrm rot="-5400000" flipH="1">
              <a:off x="60300" y="79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2" name="Google Shape;762;p7"/>
            <p:cNvSpPr/>
            <p:nvPr/>
          </p:nvSpPr>
          <p:spPr>
            <a:xfrm rot="-5400000" flipH="1">
              <a:off x="-11575" y="81060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3" name="Google Shape;763;p7"/>
            <p:cNvSpPr/>
            <p:nvPr/>
          </p:nvSpPr>
          <p:spPr>
            <a:xfrm rot="-5400000" flipH="1">
              <a:off x="-11575" y="8935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4" name="Google Shape;764;p7"/>
            <p:cNvSpPr/>
            <p:nvPr/>
          </p:nvSpPr>
          <p:spPr>
            <a:xfrm rot="-5400000" flipH="1">
              <a:off x="231550" y="10363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5" name="Google Shape;765;p7"/>
            <p:cNvSpPr/>
            <p:nvPr/>
          </p:nvSpPr>
          <p:spPr>
            <a:xfrm rot="-5400000" flipH="1">
              <a:off x="143200" y="9643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6" name="Google Shape;766;p7"/>
            <p:cNvSpPr/>
            <p:nvPr/>
          </p:nvSpPr>
          <p:spPr>
            <a:xfrm rot="-5400000" flipH="1">
              <a:off x="60300" y="964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7" name="Google Shape;767;p7"/>
            <p:cNvSpPr/>
            <p:nvPr/>
          </p:nvSpPr>
          <p:spPr>
            <a:xfrm rot="-5400000" flipH="1">
              <a:off x="-10962" y="97526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8" name="Google Shape;768;p7"/>
            <p:cNvSpPr/>
            <p:nvPr/>
          </p:nvSpPr>
          <p:spPr>
            <a:xfrm rot="-5400000" flipH="1">
              <a:off x="143200" y="11295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69" name="Google Shape;769;p7"/>
            <p:cNvSpPr/>
            <p:nvPr/>
          </p:nvSpPr>
          <p:spPr>
            <a:xfrm rot="-5400000" flipH="1">
              <a:off x="16125" y="13777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0" name="Google Shape;770;p7"/>
            <p:cNvSpPr/>
            <p:nvPr/>
          </p:nvSpPr>
          <p:spPr>
            <a:xfrm rot="-5400000" flipH="1">
              <a:off x="-11575" y="11411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1" name="Google Shape;771;p7"/>
            <p:cNvSpPr/>
            <p:nvPr/>
          </p:nvSpPr>
          <p:spPr>
            <a:xfrm rot="-5400000" flipH="1">
              <a:off x="60300" y="12125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2" name="Google Shape;772;p7"/>
            <p:cNvSpPr/>
            <p:nvPr/>
          </p:nvSpPr>
          <p:spPr>
            <a:xfrm rot="-5400000" flipH="1">
              <a:off x="-11575" y="12240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3" name="Google Shape;773;p7"/>
            <p:cNvSpPr/>
            <p:nvPr/>
          </p:nvSpPr>
          <p:spPr>
            <a:xfrm rot="-5400000" flipH="1">
              <a:off x="60313" y="1543038"/>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4" name="Google Shape;774;p7"/>
            <p:cNvSpPr/>
            <p:nvPr/>
          </p:nvSpPr>
          <p:spPr>
            <a:xfrm rot="-5400000" flipH="1">
              <a:off x="-11562" y="1554613"/>
              <a:ext cx="44150" cy="21025"/>
            </a:xfrm>
            <a:custGeom>
              <a:avLst/>
              <a:gdLst/>
              <a:ahLst/>
              <a:cxnLst/>
              <a:rect l="l" t="t" r="r" b="b"/>
              <a:pathLst>
                <a:path w="1766" h="841" extrusionOk="0">
                  <a:moveTo>
                    <a:pt x="0" y="1"/>
                  </a:moveTo>
                  <a:cubicBezTo>
                    <a:pt x="33" y="561"/>
                    <a:pt x="458" y="841"/>
                    <a:pt x="883" y="841"/>
                  </a:cubicBezTo>
                  <a:cubicBezTo>
                    <a:pt x="1308" y="841"/>
                    <a:pt x="1734" y="561"/>
                    <a:pt x="1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5" name="Google Shape;775;p7"/>
            <p:cNvSpPr/>
            <p:nvPr/>
          </p:nvSpPr>
          <p:spPr>
            <a:xfrm rot="-5400000" flipH="1">
              <a:off x="130850" y="17624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6" name="Google Shape;776;p7"/>
            <p:cNvSpPr/>
            <p:nvPr/>
          </p:nvSpPr>
          <p:spPr>
            <a:xfrm rot="-5400000" flipH="1">
              <a:off x="60300" y="16254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7" name="Google Shape;777;p7"/>
            <p:cNvSpPr/>
            <p:nvPr/>
          </p:nvSpPr>
          <p:spPr>
            <a:xfrm rot="-5400000" flipH="1">
              <a:off x="-11575" y="16369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8" name="Google Shape;778;p7"/>
            <p:cNvSpPr/>
            <p:nvPr/>
          </p:nvSpPr>
          <p:spPr>
            <a:xfrm rot="-5400000" flipH="1">
              <a:off x="60313" y="1976538"/>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79" name="Google Shape;779;p7"/>
            <p:cNvSpPr/>
            <p:nvPr/>
          </p:nvSpPr>
          <p:spPr>
            <a:xfrm rot="-5400000" flipH="1">
              <a:off x="-11562" y="1988113"/>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0" name="Google Shape;780;p7"/>
            <p:cNvSpPr/>
            <p:nvPr/>
          </p:nvSpPr>
          <p:spPr>
            <a:xfrm rot="-5400000" flipH="1">
              <a:off x="187375" y="2150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1" name="Google Shape;781;p7"/>
            <p:cNvSpPr/>
            <p:nvPr/>
          </p:nvSpPr>
          <p:spPr>
            <a:xfrm rot="-5400000" flipH="1">
              <a:off x="143200" y="20594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2" name="Google Shape;782;p7"/>
            <p:cNvSpPr/>
            <p:nvPr/>
          </p:nvSpPr>
          <p:spPr>
            <a:xfrm rot="-5400000" flipH="1">
              <a:off x="60300" y="20594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3" name="Google Shape;783;p7"/>
            <p:cNvSpPr/>
            <p:nvPr/>
          </p:nvSpPr>
          <p:spPr>
            <a:xfrm rot="-5400000" flipH="1">
              <a:off x="-11575" y="207047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4" name="Google Shape;784;p7"/>
            <p:cNvSpPr/>
            <p:nvPr/>
          </p:nvSpPr>
          <p:spPr>
            <a:xfrm rot="-5400000" flipH="1">
              <a:off x="60300" y="22241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5" name="Google Shape;785;p7"/>
            <p:cNvSpPr/>
            <p:nvPr/>
          </p:nvSpPr>
          <p:spPr>
            <a:xfrm rot="-5400000" flipH="1">
              <a:off x="-11300" y="223602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6" name="Google Shape;786;p7"/>
            <p:cNvSpPr/>
            <p:nvPr/>
          </p:nvSpPr>
          <p:spPr>
            <a:xfrm rot="-5400000" flipH="1">
              <a:off x="-11575" y="23186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7" name="Google Shape;787;p7"/>
            <p:cNvSpPr/>
            <p:nvPr/>
          </p:nvSpPr>
          <p:spPr>
            <a:xfrm rot="-5400000" flipH="1">
              <a:off x="143200" y="23900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8" name="Google Shape;788;p7"/>
            <p:cNvSpPr/>
            <p:nvPr/>
          </p:nvSpPr>
          <p:spPr>
            <a:xfrm rot="-5400000" flipH="1">
              <a:off x="60300" y="23900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89" name="Google Shape;789;p7"/>
            <p:cNvSpPr/>
            <p:nvPr/>
          </p:nvSpPr>
          <p:spPr>
            <a:xfrm rot="-5400000" flipH="1">
              <a:off x="-11575" y="24015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0" name="Google Shape;790;p7"/>
            <p:cNvSpPr/>
            <p:nvPr/>
          </p:nvSpPr>
          <p:spPr>
            <a:xfrm rot="-5400000" flipH="1">
              <a:off x="60300" y="24723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1" name="Google Shape;791;p7"/>
            <p:cNvSpPr/>
            <p:nvPr/>
          </p:nvSpPr>
          <p:spPr>
            <a:xfrm rot="-5400000" flipH="1">
              <a:off x="-11575" y="248392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2" name="Google Shape;792;p7"/>
            <p:cNvSpPr/>
            <p:nvPr/>
          </p:nvSpPr>
          <p:spPr>
            <a:xfrm rot="-5400000" flipH="1">
              <a:off x="-11300" y="25665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3" name="Google Shape;793;p7"/>
            <p:cNvSpPr/>
            <p:nvPr/>
          </p:nvSpPr>
          <p:spPr>
            <a:xfrm rot="-5400000" flipH="1">
              <a:off x="60300" y="27205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4" name="Google Shape;794;p7"/>
            <p:cNvSpPr/>
            <p:nvPr/>
          </p:nvSpPr>
          <p:spPr>
            <a:xfrm rot="-5400000" flipH="1">
              <a:off x="-11300" y="273185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5" name="Google Shape;795;p7"/>
            <p:cNvSpPr/>
            <p:nvPr/>
          </p:nvSpPr>
          <p:spPr>
            <a:xfrm rot="-5400000" flipH="1">
              <a:off x="60300" y="28858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6" name="Google Shape;796;p7"/>
            <p:cNvSpPr/>
            <p:nvPr/>
          </p:nvSpPr>
          <p:spPr>
            <a:xfrm rot="-5400000" flipH="1">
              <a:off x="-11575" y="28968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7" name="Google Shape;797;p7"/>
            <p:cNvSpPr/>
            <p:nvPr/>
          </p:nvSpPr>
          <p:spPr>
            <a:xfrm rot="-5400000" flipH="1">
              <a:off x="-10962" y="2979138"/>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8" name="Google Shape;798;p7"/>
            <p:cNvSpPr/>
            <p:nvPr/>
          </p:nvSpPr>
          <p:spPr>
            <a:xfrm rot="-5400000" flipH="1">
              <a:off x="143200" y="30505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99" name="Google Shape;799;p7"/>
            <p:cNvSpPr/>
            <p:nvPr/>
          </p:nvSpPr>
          <p:spPr>
            <a:xfrm rot="-5400000" flipH="1">
              <a:off x="187375" y="2667688"/>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0" name="Google Shape;800;p7"/>
            <p:cNvSpPr/>
            <p:nvPr/>
          </p:nvSpPr>
          <p:spPr>
            <a:xfrm rot="-5400000" flipH="1">
              <a:off x="-11575" y="30626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1" name="Google Shape;801;p7"/>
            <p:cNvSpPr/>
            <p:nvPr/>
          </p:nvSpPr>
          <p:spPr>
            <a:xfrm rot="-5400000" flipH="1">
              <a:off x="242050" y="29461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2" name="Google Shape;802;p7"/>
            <p:cNvSpPr/>
            <p:nvPr/>
          </p:nvSpPr>
          <p:spPr>
            <a:xfrm rot="-5400000" flipH="1">
              <a:off x="143200" y="31334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3" name="Google Shape;803;p7"/>
            <p:cNvSpPr/>
            <p:nvPr/>
          </p:nvSpPr>
          <p:spPr>
            <a:xfrm rot="-5400000" flipH="1">
              <a:off x="60300" y="31334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4" name="Google Shape;804;p7"/>
            <p:cNvSpPr/>
            <p:nvPr/>
          </p:nvSpPr>
          <p:spPr>
            <a:xfrm rot="-5400000" flipH="1">
              <a:off x="-11575" y="314502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5" name="Google Shape;805;p7"/>
            <p:cNvSpPr/>
            <p:nvPr/>
          </p:nvSpPr>
          <p:spPr>
            <a:xfrm rot="-5400000" flipH="1">
              <a:off x="-11575" y="32279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6" name="Google Shape;806;p7"/>
            <p:cNvSpPr/>
            <p:nvPr/>
          </p:nvSpPr>
          <p:spPr>
            <a:xfrm rot="-5400000" flipH="1">
              <a:off x="-11575" y="33932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7" name="Google Shape;807;p7"/>
            <p:cNvSpPr/>
            <p:nvPr/>
          </p:nvSpPr>
          <p:spPr>
            <a:xfrm rot="-5400000" flipH="1">
              <a:off x="60300" y="34640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8" name="Google Shape;808;p7"/>
            <p:cNvSpPr/>
            <p:nvPr/>
          </p:nvSpPr>
          <p:spPr>
            <a:xfrm rot="-5400000" flipH="1">
              <a:off x="-11575" y="34755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09" name="Google Shape;809;p7"/>
            <p:cNvSpPr/>
            <p:nvPr/>
          </p:nvSpPr>
          <p:spPr>
            <a:xfrm rot="-5400000" flipH="1">
              <a:off x="187375" y="34228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0" name="Google Shape;810;p7"/>
            <p:cNvSpPr/>
            <p:nvPr/>
          </p:nvSpPr>
          <p:spPr>
            <a:xfrm rot="-5400000" flipH="1">
              <a:off x="143200" y="35469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1" name="Google Shape;811;p7"/>
            <p:cNvSpPr/>
            <p:nvPr/>
          </p:nvSpPr>
          <p:spPr>
            <a:xfrm rot="-5400000" flipH="1">
              <a:off x="60300" y="35469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2" name="Google Shape;812;p7"/>
            <p:cNvSpPr/>
            <p:nvPr/>
          </p:nvSpPr>
          <p:spPr>
            <a:xfrm rot="-5400000" flipH="1">
              <a:off x="-11575" y="355850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3" name="Google Shape;813;p7"/>
            <p:cNvSpPr/>
            <p:nvPr/>
          </p:nvSpPr>
          <p:spPr>
            <a:xfrm rot="-5400000" flipH="1">
              <a:off x="143200" y="36292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4" name="Google Shape;814;p7"/>
            <p:cNvSpPr/>
            <p:nvPr/>
          </p:nvSpPr>
          <p:spPr>
            <a:xfrm rot="-5400000" flipH="1">
              <a:off x="60300" y="36292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5" name="Google Shape;815;p7"/>
            <p:cNvSpPr/>
            <p:nvPr/>
          </p:nvSpPr>
          <p:spPr>
            <a:xfrm rot="-5400000" flipH="1">
              <a:off x="-11575" y="36408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6" name="Google Shape;816;p7"/>
            <p:cNvSpPr/>
            <p:nvPr/>
          </p:nvSpPr>
          <p:spPr>
            <a:xfrm rot="-5400000" flipH="1">
              <a:off x="-11575" y="37237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7" name="Google Shape;817;p7"/>
            <p:cNvSpPr/>
            <p:nvPr/>
          </p:nvSpPr>
          <p:spPr>
            <a:xfrm rot="-5400000" flipH="1">
              <a:off x="60300" y="38774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8" name="Google Shape;818;p7"/>
            <p:cNvSpPr/>
            <p:nvPr/>
          </p:nvSpPr>
          <p:spPr>
            <a:xfrm rot="-5400000" flipH="1">
              <a:off x="-11575" y="38890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19" name="Google Shape;819;p7"/>
            <p:cNvSpPr/>
            <p:nvPr/>
          </p:nvSpPr>
          <p:spPr>
            <a:xfrm rot="-5400000" flipH="1">
              <a:off x="153525" y="38219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0" name="Google Shape;820;p7"/>
            <p:cNvSpPr/>
            <p:nvPr/>
          </p:nvSpPr>
          <p:spPr>
            <a:xfrm rot="-5400000" flipH="1">
              <a:off x="213200" y="40869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1" name="Google Shape;821;p7"/>
            <p:cNvSpPr/>
            <p:nvPr/>
          </p:nvSpPr>
          <p:spPr>
            <a:xfrm rot="-5400000" flipH="1">
              <a:off x="60300" y="39598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2" name="Google Shape;822;p7"/>
            <p:cNvSpPr/>
            <p:nvPr/>
          </p:nvSpPr>
          <p:spPr>
            <a:xfrm rot="-5400000" flipH="1">
              <a:off x="-11575" y="397140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3" name="Google Shape;823;p7"/>
            <p:cNvSpPr/>
            <p:nvPr/>
          </p:nvSpPr>
          <p:spPr>
            <a:xfrm rot="-5400000" flipH="1">
              <a:off x="-11575" y="40543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4" name="Google Shape;824;p7"/>
            <p:cNvSpPr/>
            <p:nvPr/>
          </p:nvSpPr>
          <p:spPr>
            <a:xfrm rot="-5400000" flipH="1">
              <a:off x="60300" y="41251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5" name="Google Shape;825;p7"/>
            <p:cNvSpPr/>
            <p:nvPr/>
          </p:nvSpPr>
          <p:spPr>
            <a:xfrm rot="-5400000" flipH="1">
              <a:off x="-11575" y="41366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6" name="Google Shape;826;p7"/>
            <p:cNvSpPr/>
            <p:nvPr/>
          </p:nvSpPr>
          <p:spPr>
            <a:xfrm rot="-5400000" flipH="1">
              <a:off x="-11575" y="421960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7" name="Google Shape;827;p7"/>
            <p:cNvSpPr/>
            <p:nvPr/>
          </p:nvSpPr>
          <p:spPr>
            <a:xfrm rot="-5400000" flipH="1">
              <a:off x="-11575" y="43848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8" name="Google Shape;828;p7"/>
            <p:cNvSpPr/>
            <p:nvPr/>
          </p:nvSpPr>
          <p:spPr>
            <a:xfrm rot="-5400000" flipH="1">
              <a:off x="60300" y="44556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29" name="Google Shape;829;p7"/>
            <p:cNvSpPr/>
            <p:nvPr/>
          </p:nvSpPr>
          <p:spPr>
            <a:xfrm rot="-5400000" flipH="1">
              <a:off x="-11575" y="44677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0" name="Google Shape;830;p7"/>
            <p:cNvSpPr/>
            <p:nvPr/>
          </p:nvSpPr>
          <p:spPr>
            <a:xfrm rot="-5400000" flipH="1">
              <a:off x="-11575" y="45501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1" name="Google Shape;831;p7"/>
            <p:cNvSpPr/>
            <p:nvPr/>
          </p:nvSpPr>
          <p:spPr>
            <a:xfrm rot="-5400000" flipH="1">
              <a:off x="143200" y="46209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2" name="Google Shape;832;p7"/>
            <p:cNvSpPr/>
            <p:nvPr/>
          </p:nvSpPr>
          <p:spPr>
            <a:xfrm rot="-5400000" flipH="1">
              <a:off x="60300" y="46209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3" name="Google Shape;833;p7"/>
            <p:cNvSpPr/>
            <p:nvPr/>
          </p:nvSpPr>
          <p:spPr>
            <a:xfrm rot="-5400000" flipH="1">
              <a:off x="-11575" y="463250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4" name="Google Shape;834;p7"/>
            <p:cNvSpPr/>
            <p:nvPr/>
          </p:nvSpPr>
          <p:spPr>
            <a:xfrm rot="-5400000" flipH="1">
              <a:off x="-11575" y="47154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5" name="Google Shape;835;p7"/>
            <p:cNvSpPr/>
            <p:nvPr/>
          </p:nvSpPr>
          <p:spPr>
            <a:xfrm rot="-5400000" flipH="1">
              <a:off x="231550" y="48582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6" name="Google Shape;836;p7"/>
            <p:cNvSpPr/>
            <p:nvPr/>
          </p:nvSpPr>
          <p:spPr>
            <a:xfrm rot="-5400000" flipH="1">
              <a:off x="143200" y="4786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7" name="Google Shape;837;p7"/>
            <p:cNvSpPr/>
            <p:nvPr/>
          </p:nvSpPr>
          <p:spPr>
            <a:xfrm rot="-5400000" flipH="1">
              <a:off x="60300" y="47862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8" name="Google Shape;838;p7"/>
            <p:cNvSpPr/>
            <p:nvPr/>
          </p:nvSpPr>
          <p:spPr>
            <a:xfrm rot="-5400000" flipH="1">
              <a:off x="-10962" y="479716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39" name="Google Shape;839;p7"/>
            <p:cNvSpPr/>
            <p:nvPr/>
          </p:nvSpPr>
          <p:spPr>
            <a:xfrm rot="-5400000" flipH="1">
              <a:off x="143200" y="49514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40" name="Google Shape;840;p7"/>
            <p:cNvSpPr/>
            <p:nvPr/>
          </p:nvSpPr>
          <p:spPr>
            <a:xfrm rot="-5400000" flipH="1">
              <a:off x="-11575" y="49630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41" name="Google Shape;841;p7"/>
            <p:cNvSpPr/>
            <p:nvPr/>
          </p:nvSpPr>
          <p:spPr>
            <a:xfrm rot="-5400000" flipH="1">
              <a:off x="60300" y="50344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42" name="Google Shape;842;p7"/>
            <p:cNvSpPr/>
            <p:nvPr/>
          </p:nvSpPr>
          <p:spPr>
            <a:xfrm rot="-5400000" flipH="1">
              <a:off x="-11575" y="50459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1040810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43"/>
        <p:cNvGrpSpPr/>
        <p:nvPr/>
      </p:nvGrpSpPr>
      <p:grpSpPr>
        <a:xfrm>
          <a:off x="0" y="0"/>
          <a:ext cx="0" cy="0"/>
          <a:chOff x="0" y="0"/>
          <a:chExt cx="0" cy="0"/>
        </a:xfrm>
      </p:grpSpPr>
      <p:sp>
        <p:nvSpPr>
          <p:cNvPr id="844" name="Google Shape;844;p8"/>
          <p:cNvSpPr txBox="1">
            <a:spLocks noGrp="1"/>
          </p:cNvSpPr>
          <p:nvPr>
            <p:ph type="title"/>
          </p:nvPr>
        </p:nvSpPr>
        <p:spPr>
          <a:xfrm>
            <a:off x="1316287" y="1767225"/>
            <a:ext cx="2702400" cy="947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45" name="Google Shape;845;p8"/>
          <p:cNvSpPr txBox="1">
            <a:spLocks noGrp="1"/>
          </p:cNvSpPr>
          <p:nvPr>
            <p:ph type="subTitle" idx="1"/>
          </p:nvPr>
        </p:nvSpPr>
        <p:spPr>
          <a:xfrm>
            <a:off x="1315812" y="2714625"/>
            <a:ext cx="2702400" cy="94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cxnSp>
        <p:nvCxnSpPr>
          <p:cNvPr id="846" name="Google Shape;846;p8"/>
          <p:cNvCxnSpPr/>
          <p:nvPr/>
        </p:nvCxnSpPr>
        <p:spPr>
          <a:xfrm>
            <a:off x="5226334" y="0"/>
            <a:ext cx="0" cy="5143500"/>
          </a:xfrm>
          <a:prstGeom prst="straightConnector1">
            <a:avLst/>
          </a:prstGeom>
          <a:noFill/>
          <a:ln w="19050" cap="flat" cmpd="sng">
            <a:solidFill>
              <a:schemeClr val="accent3"/>
            </a:solidFill>
            <a:prstDash val="solid"/>
            <a:round/>
            <a:headEnd type="none" w="med" len="med"/>
            <a:tailEnd type="none" w="med" len="med"/>
          </a:ln>
        </p:spPr>
      </p:cxnSp>
      <p:sp>
        <p:nvSpPr>
          <p:cNvPr id="847" name="Google Shape;847;p8"/>
          <p:cNvSpPr/>
          <p:nvPr/>
        </p:nvSpPr>
        <p:spPr>
          <a:xfrm rot="-5400000">
            <a:off x="60300" y="354318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48" name="Google Shape;848;p8"/>
          <p:cNvSpPr/>
          <p:nvPr/>
        </p:nvSpPr>
        <p:spPr>
          <a:xfrm rot="-5400000">
            <a:off x="-11300" y="355503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49" name="Google Shape;849;p8"/>
          <p:cNvSpPr/>
          <p:nvPr/>
        </p:nvSpPr>
        <p:spPr>
          <a:xfrm rot="-5400000">
            <a:off x="60300" y="337791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0" name="Google Shape;850;p8"/>
          <p:cNvSpPr/>
          <p:nvPr/>
        </p:nvSpPr>
        <p:spPr>
          <a:xfrm rot="-5400000">
            <a:off x="-11575" y="339003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1" name="Google Shape;851;p8"/>
          <p:cNvSpPr/>
          <p:nvPr/>
        </p:nvSpPr>
        <p:spPr>
          <a:xfrm rot="-5400000">
            <a:off x="187375" y="359605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2" name="Google Shape;852;p8"/>
          <p:cNvSpPr/>
          <p:nvPr/>
        </p:nvSpPr>
        <p:spPr>
          <a:xfrm rot="-5400000">
            <a:off x="60300" y="504338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3" name="Google Shape;853;p8"/>
          <p:cNvSpPr/>
          <p:nvPr/>
        </p:nvSpPr>
        <p:spPr>
          <a:xfrm rot="-5400000">
            <a:off x="-11300" y="505523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4" name="Google Shape;854;p8"/>
          <p:cNvSpPr/>
          <p:nvPr/>
        </p:nvSpPr>
        <p:spPr>
          <a:xfrm rot="-5400000">
            <a:off x="60300" y="487811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5" name="Google Shape;855;p8"/>
          <p:cNvSpPr/>
          <p:nvPr/>
        </p:nvSpPr>
        <p:spPr>
          <a:xfrm rot="-5400000">
            <a:off x="-11575" y="489023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6" name="Google Shape;856;p8"/>
          <p:cNvSpPr/>
          <p:nvPr/>
        </p:nvSpPr>
        <p:spPr>
          <a:xfrm rot="-5400000">
            <a:off x="-10962" y="4806725"/>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7" name="Google Shape;857;p8"/>
          <p:cNvSpPr/>
          <p:nvPr/>
        </p:nvSpPr>
        <p:spPr>
          <a:xfrm rot="-5400000">
            <a:off x="143200" y="471338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8" name="Google Shape;858;p8"/>
          <p:cNvSpPr/>
          <p:nvPr/>
        </p:nvSpPr>
        <p:spPr>
          <a:xfrm rot="-5400000">
            <a:off x="-11575" y="472441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59" name="Google Shape;859;p8"/>
          <p:cNvSpPr/>
          <p:nvPr/>
        </p:nvSpPr>
        <p:spPr>
          <a:xfrm rot="-5400000">
            <a:off x="242050" y="481781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0" name="Google Shape;860;p8"/>
          <p:cNvSpPr/>
          <p:nvPr/>
        </p:nvSpPr>
        <p:spPr>
          <a:xfrm rot="-5400000">
            <a:off x="143200" y="463048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1" name="Google Shape;861;p8"/>
          <p:cNvSpPr/>
          <p:nvPr/>
        </p:nvSpPr>
        <p:spPr>
          <a:xfrm rot="-5400000">
            <a:off x="60300" y="463048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2" name="Google Shape;862;p8"/>
          <p:cNvSpPr/>
          <p:nvPr/>
        </p:nvSpPr>
        <p:spPr>
          <a:xfrm rot="-5400000">
            <a:off x="-11575" y="4642063"/>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3" name="Google Shape;863;p8"/>
          <p:cNvSpPr/>
          <p:nvPr/>
        </p:nvSpPr>
        <p:spPr>
          <a:xfrm rot="-5400000">
            <a:off x="-11575" y="455913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4" name="Google Shape;864;p8"/>
          <p:cNvSpPr/>
          <p:nvPr/>
        </p:nvSpPr>
        <p:spPr>
          <a:xfrm rot="-5400000">
            <a:off x="143200" y="4464638"/>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5" name="Google Shape;865;p8"/>
          <p:cNvSpPr/>
          <p:nvPr/>
        </p:nvSpPr>
        <p:spPr>
          <a:xfrm rot="-5400000">
            <a:off x="60300" y="446463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6" name="Google Shape;866;p8"/>
          <p:cNvSpPr/>
          <p:nvPr/>
        </p:nvSpPr>
        <p:spPr>
          <a:xfrm rot="-5400000">
            <a:off x="-11575" y="447621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7" name="Google Shape;867;p8"/>
          <p:cNvSpPr/>
          <p:nvPr/>
        </p:nvSpPr>
        <p:spPr>
          <a:xfrm rot="-5400000">
            <a:off x="143200" y="438228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8" name="Google Shape;868;p8"/>
          <p:cNvSpPr/>
          <p:nvPr/>
        </p:nvSpPr>
        <p:spPr>
          <a:xfrm rot="-5400000">
            <a:off x="60300" y="438228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69" name="Google Shape;869;p8"/>
          <p:cNvSpPr/>
          <p:nvPr/>
        </p:nvSpPr>
        <p:spPr>
          <a:xfrm rot="-5400000">
            <a:off x="-11575" y="4393863"/>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0" name="Google Shape;870;p8"/>
          <p:cNvSpPr/>
          <p:nvPr/>
        </p:nvSpPr>
        <p:spPr>
          <a:xfrm rot="-5400000">
            <a:off x="-11575" y="431093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1" name="Google Shape;871;p8"/>
          <p:cNvSpPr/>
          <p:nvPr/>
        </p:nvSpPr>
        <p:spPr>
          <a:xfrm rot="-5400000">
            <a:off x="153525" y="418966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2" name="Google Shape;872;p8"/>
          <p:cNvSpPr/>
          <p:nvPr/>
        </p:nvSpPr>
        <p:spPr>
          <a:xfrm rot="-5400000">
            <a:off x="60300" y="413353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3" name="Google Shape;873;p8"/>
          <p:cNvSpPr/>
          <p:nvPr/>
        </p:nvSpPr>
        <p:spPr>
          <a:xfrm rot="-5400000">
            <a:off x="-11575" y="4145663"/>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4" name="Google Shape;874;p8"/>
          <p:cNvSpPr/>
          <p:nvPr/>
        </p:nvSpPr>
        <p:spPr>
          <a:xfrm rot="-5400000">
            <a:off x="-10962" y="40621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5" name="Google Shape;875;p8"/>
          <p:cNvSpPr/>
          <p:nvPr/>
        </p:nvSpPr>
        <p:spPr>
          <a:xfrm rot="-5400000">
            <a:off x="143200" y="3968813"/>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6" name="Google Shape;876;p8"/>
          <p:cNvSpPr/>
          <p:nvPr/>
        </p:nvSpPr>
        <p:spPr>
          <a:xfrm rot="-5400000">
            <a:off x="-11575" y="397983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7" name="Google Shape;877;p8"/>
          <p:cNvSpPr/>
          <p:nvPr/>
        </p:nvSpPr>
        <p:spPr>
          <a:xfrm rot="-5400000">
            <a:off x="242050" y="407323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8" name="Google Shape;878;p8"/>
          <p:cNvSpPr/>
          <p:nvPr/>
        </p:nvSpPr>
        <p:spPr>
          <a:xfrm rot="-5400000">
            <a:off x="143200" y="3885913"/>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79" name="Google Shape;879;p8"/>
          <p:cNvSpPr/>
          <p:nvPr/>
        </p:nvSpPr>
        <p:spPr>
          <a:xfrm rot="-5400000">
            <a:off x="60300" y="388591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0" name="Google Shape;880;p8"/>
          <p:cNvSpPr/>
          <p:nvPr/>
        </p:nvSpPr>
        <p:spPr>
          <a:xfrm rot="-5400000">
            <a:off x="-11575" y="389748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1" name="Google Shape;881;p8"/>
          <p:cNvSpPr/>
          <p:nvPr/>
        </p:nvSpPr>
        <p:spPr>
          <a:xfrm rot="-5400000">
            <a:off x="143200" y="3803013"/>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2" name="Google Shape;882;p8"/>
          <p:cNvSpPr/>
          <p:nvPr/>
        </p:nvSpPr>
        <p:spPr>
          <a:xfrm rot="-5400000">
            <a:off x="60300" y="380301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3" name="Google Shape;883;p8"/>
          <p:cNvSpPr/>
          <p:nvPr/>
        </p:nvSpPr>
        <p:spPr>
          <a:xfrm rot="-5400000">
            <a:off x="-11575" y="381458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4" name="Google Shape;884;p8"/>
          <p:cNvSpPr/>
          <p:nvPr/>
        </p:nvSpPr>
        <p:spPr>
          <a:xfrm rot="-5400000">
            <a:off x="-11575" y="373166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5" name="Google Shape;885;p8"/>
          <p:cNvSpPr/>
          <p:nvPr/>
        </p:nvSpPr>
        <p:spPr>
          <a:xfrm flipH="1">
            <a:off x="194010" y="226690"/>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6" name="Google Shape;886;p8"/>
          <p:cNvSpPr/>
          <p:nvPr/>
        </p:nvSpPr>
        <p:spPr>
          <a:xfrm flipH="1">
            <a:off x="194010" y="332942"/>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7" name="Google Shape;887;p8"/>
          <p:cNvSpPr/>
          <p:nvPr/>
        </p:nvSpPr>
        <p:spPr>
          <a:xfrm flipH="1">
            <a:off x="557170" y="153912"/>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8" name="Google Shape;888;p8"/>
          <p:cNvSpPr/>
          <p:nvPr/>
        </p:nvSpPr>
        <p:spPr>
          <a:xfrm flipH="1">
            <a:off x="629648" y="1806"/>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89" name="Google Shape;889;p8"/>
          <p:cNvSpPr/>
          <p:nvPr/>
        </p:nvSpPr>
        <p:spPr>
          <a:xfrm flipH="1">
            <a:off x="484642" y="1806"/>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0" name="Google Shape;890;p8"/>
          <p:cNvSpPr/>
          <p:nvPr/>
        </p:nvSpPr>
        <p:spPr>
          <a:xfrm flipH="1">
            <a:off x="412326" y="1806"/>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1" name="Google Shape;891;p8"/>
          <p:cNvSpPr/>
          <p:nvPr/>
        </p:nvSpPr>
        <p:spPr>
          <a:xfrm flipH="1">
            <a:off x="266950" y="180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2" name="Google Shape;892;p8"/>
          <p:cNvSpPr/>
          <p:nvPr/>
        </p:nvSpPr>
        <p:spPr>
          <a:xfrm flipH="1">
            <a:off x="194633" y="1806"/>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3" name="Google Shape;893;p8"/>
          <p:cNvSpPr/>
          <p:nvPr/>
        </p:nvSpPr>
        <p:spPr>
          <a:xfrm flipH="1">
            <a:off x="121945" y="1806"/>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4" name="Google Shape;894;p8"/>
          <p:cNvSpPr/>
          <p:nvPr/>
        </p:nvSpPr>
        <p:spPr>
          <a:xfrm flipH="1">
            <a:off x="49257" y="1806"/>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5" name="Google Shape;895;p8"/>
          <p:cNvSpPr/>
          <p:nvPr/>
        </p:nvSpPr>
        <p:spPr>
          <a:xfrm flipH="1">
            <a:off x="622020" y="76034"/>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6" name="Google Shape;896;p8"/>
          <p:cNvSpPr/>
          <p:nvPr/>
        </p:nvSpPr>
        <p:spPr>
          <a:xfrm flipH="1">
            <a:off x="404698" y="76034"/>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7" name="Google Shape;897;p8"/>
          <p:cNvSpPr/>
          <p:nvPr/>
        </p:nvSpPr>
        <p:spPr>
          <a:xfrm flipH="1">
            <a:off x="484642" y="75949"/>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8" name="Google Shape;898;p8"/>
          <p:cNvSpPr/>
          <p:nvPr/>
        </p:nvSpPr>
        <p:spPr>
          <a:xfrm flipH="1">
            <a:off x="557170" y="272178"/>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99" name="Google Shape;899;p8"/>
          <p:cNvSpPr/>
          <p:nvPr/>
        </p:nvSpPr>
        <p:spPr>
          <a:xfrm flipH="1">
            <a:off x="194633" y="75949"/>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0" name="Google Shape;900;p8"/>
          <p:cNvSpPr/>
          <p:nvPr/>
        </p:nvSpPr>
        <p:spPr>
          <a:xfrm flipH="1">
            <a:off x="266950" y="75949"/>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1" name="Google Shape;901;p8"/>
          <p:cNvSpPr/>
          <p:nvPr/>
        </p:nvSpPr>
        <p:spPr>
          <a:xfrm flipH="1">
            <a:off x="41984" y="76034"/>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2" name="Google Shape;902;p8"/>
          <p:cNvSpPr/>
          <p:nvPr/>
        </p:nvSpPr>
        <p:spPr>
          <a:xfrm rot="-5400000" flipH="1">
            <a:off x="63338" y="48443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3" name="Google Shape;903;p8"/>
          <p:cNvSpPr/>
          <p:nvPr/>
        </p:nvSpPr>
        <p:spPr>
          <a:xfrm rot="-5400000" flipH="1">
            <a:off x="-11312" y="49558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4" name="Google Shape;904;p8"/>
          <p:cNvSpPr/>
          <p:nvPr/>
        </p:nvSpPr>
        <p:spPr>
          <a:xfrm rot="-5400000" flipH="1">
            <a:off x="63338" y="64971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5" name="Google Shape;905;p8"/>
          <p:cNvSpPr/>
          <p:nvPr/>
        </p:nvSpPr>
        <p:spPr>
          <a:xfrm rot="-5400000" flipH="1">
            <a:off x="-11587" y="66058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6" name="Google Shape;906;p8"/>
          <p:cNvSpPr/>
          <p:nvPr/>
        </p:nvSpPr>
        <p:spPr>
          <a:xfrm rot="-5400000" flipH="1">
            <a:off x="-10975" y="742875"/>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7" name="Google Shape;907;p8"/>
          <p:cNvSpPr/>
          <p:nvPr/>
        </p:nvSpPr>
        <p:spPr>
          <a:xfrm rot="-5400000" flipH="1">
            <a:off x="146238" y="81443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8" name="Google Shape;908;p8"/>
          <p:cNvSpPr/>
          <p:nvPr/>
        </p:nvSpPr>
        <p:spPr>
          <a:xfrm rot="-5400000" flipH="1">
            <a:off x="190413" y="4315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09" name="Google Shape;909;p8"/>
          <p:cNvSpPr/>
          <p:nvPr/>
        </p:nvSpPr>
        <p:spPr>
          <a:xfrm rot="-5400000" flipH="1">
            <a:off x="-11587" y="82641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0" name="Google Shape;910;p8"/>
          <p:cNvSpPr/>
          <p:nvPr/>
        </p:nvSpPr>
        <p:spPr>
          <a:xfrm rot="-5400000" flipH="1">
            <a:off x="245088" y="71001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1" name="Google Shape;911;p8"/>
          <p:cNvSpPr/>
          <p:nvPr/>
        </p:nvSpPr>
        <p:spPr>
          <a:xfrm rot="-5400000" flipH="1">
            <a:off x="146238" y="8973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2" name="Google Shape;912;p8"/>
          <p:cNvSpPr/>
          <p:nvPr/>
        </p:nvSpPr>
        <p:spPr>
          <a:xfrm rot="-5400000" flipH="1">
            <a:off x="63338" y="89733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3" name="Google Shape;913;p8"/>
          <p:cNvSpPr/>
          <p:nvPr/>
        </p:nvSpPr>
        <p:spPr>
          <a:xfrm rot="-5400000" flipH="1">
            <a:off x="-11587" y="908763"/>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4" name="Google Shape;914;p8"/>
          <p:cNvSpPr/>
          <p:nvPr/>
        </p:nvSpPr>
        <p:spPr>
          <a:xfrm rot="-5400000" flipH="1">
            <a:off x="-11587" y="99168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5" name="Google Shape;915;p8"/>
          <p:cNvSpPr/>
          <p:nvPr/>
        </p:nvSpPr>
        <p:spPr>
          <a:xfrm rot="-5400000" flipH="1">
            <a:off x="146238" y="1063188"/>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6" name="Google Shape;916;p8"/>
          <p:cNvSpPr/>
          <p:nvPr/>
        </p:nvSpPr>
        <p:spPr>
          <a:xfrm rot="-5400000" flipH="1">
            <a:off x="63338" y="106318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7" name="Google Shape;917;p8"/>
          <p:cNvSpPr/>
          <p:nvPr/>
        </p:nvSpPr>
        <p:spPr>
          <a:xfrm rot="-5400000" flipH="1">
            <a:off x="-11587" y="107461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8" name="Google Shape;918;p8"/>
          <p:cNvSpPr/>
          <p:nvPr/>
        </p:nvSpPr>
        <p:spPr>
          <a:xfrm rot="-5400000" flipH="1">
            <a:off x="146238" y="11455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19" name="Google Shape;919;p8"/>
          <p:cNvSpPr/>
          <p:nvPr/>
        </p:nvSpPr>
        <p:spPr>
          <a:xfrm rot="-5400000" flipH="1">
            <a:off x="63338" y="114553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0" name="Google Shape;920;p8"/>
          <p:cNvSpPr/>
          <p:nvPr/>
        </p:nvSpPr>
        <p:spPr>
          <a:xfrm rot="-5400000" flipH="1">
            <a:off x="-11587" y="1156963"/>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1" name="Google Shape;921;p8"/>
          <p:cNvSpPr/>
          <p:nvPr/>
        </p:nvSpPr>
        <p:spPr>
          <a:xfrm rot="-5400000" flipH="1">
            <a:off x="-11587" y="123988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2" name="Google Shape;922;p8"/>
          <p:cNvSpPr/>
          <p:nvPr/>
        </p:nvSpPr>
        <p:spPr>
          <a:xfrm rot="-5400000" flipH="1">
            <a:off x="63338" y="139428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3" name="Google Shape;923;p8"/>
          <p:cNvSpPr/>
          <p:nvPr/>
        </p:nvSpPr>
        <p:spPr>
          <a:xfrm rot="-5400000" flipH="1">
            <a:off x="-11587" y="1405163"/>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4" name="Google Shape;924;p8"/>
          <p:cNvSpPr/>
          <p:nvPr/>
        </p:nvSpPr>
        <p:spPr>
          <a:xfrm rot="10800000" flipH="1">
            <a:off x="1007456" y="512124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5" name="Google Shape;925;p8"/>
          <p:cNvSpPr/>
          <p:nvPr/>
        </p:nvSpPr>
        <p:spPr>
          <a:xfrm rot="10800000" flipH="1">
            <a:off x="1089681" y="495306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6" name="Google Shape;926;p8"/>
          <p:cNvSpPr/>
          <p:nvPr/>
        </p:nvSpPr>
        <p:spPr>
          <a:xfrm rot="10800000" flipH="1">
            <a:off x="1090381" y="512246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7" name="Google Shape;927;p8"/>
          <p:cNvSpPr/>
          <p:nvPr/>
        </p:nvSpPr>
        <p:spPr>
          <a:xfrm rot="10800000" flipH="1">
            <a:off x="985256" y="485421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8" name="Google Shape;928;p8"/>
          <p:cNvSpPr/>
          <p:nvPr/>
        </p:nvSpPr>
        <p:spPr>
          <a:xfrm rot="10800000" flipH="1">
            <a:off x="1172581" y="495306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29" name="Google Shape;929;p8"/>
          <p:cNvSpPr/>
          <p:nvPr/>
        </p:nvSpPr>
        <p:spPr>
          <a:xfrm rot="10800000" flipH="1">
            <a:off x="1172581" y="503596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0" name="Google Shape;930;p8"/>
          <p:cNvSpPr/>
          <p:nvPr/>
        </p:nvSpPr>
        <p:spPr>
          <a:xfrm rot="10800000" flipH="1">
            <a:off x="1172731"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1" name="Google Shape;931;p8"/>
          <p:cNvSpPr/>
          <p:nvPr/>
        </p:nvSpPr>
        <p:spPr>
          <a:xfrm rot="10800000" flipH="1">
            <a:off x="1255481" y="503596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2" name="Google Shape;932;p8"/>
          <p:cNvSpPr/>
          <p:nvPr/>
        </p:nvSpPr>
        <p:spPr>
          <a:xfrm rot="10800000" flipH="1">
            <a:off x="1255631"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3" name="Google Shape;933;p8"/>
          <p:cNvSpPr/>
          <p:nvPr/>
        </p:nvSpPr>
        <p:spPr>
          <a:xfrm rot="10800000" flipH="1">
            <a:off x="1338556" y="512246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4" name="Google Shape;934;p8"/>
          <p:cNvSpPr/>
          <p:nvPr/>
        </p:nvSpPr>
        <p:spPr>
          <a:xfrm rot="-5400000" flipH="1">
            <a:off x="-11312" y="8745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5" name="Google Shape;935;p8"/>
          <p:cNvSpPr/>
          <p:nvPr/>
        </p:nvSpPr>
        <p:spPr>
          <a:xfrm rot="10800000">
            <a:off x="194010" y="1712458"/>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6" name="Google Shape;936;p8"/>
          <p:cNvSpPr/>
          <p:nvPr/>
        </p:nvSpPr>
        <p:spPr>
          <a:xfrm rot="-5400000" flipH="1">
            <a:off x="1419991" y="4904869"/>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7" name="Google Shape;937;p8"/>
          <p:cNvSpPr/>
          <p:nvPr/>
        </p:nvSpPr>
        <p:spPr>
          <a:xfrm rot="-5400000" flipH="1">
            <a:off x="1416312" y="4973591"/>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8" name="Google Shape;938;p8"/>
          <p:cNvSpPr/>
          <p:nvPr/>
        </p:nvSpPr>
        <p:spPr>
          <a:xfrm rot="-5400000" flipH="1">
            <a:off x="1416312" y="5046279"/>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39" name="Google Shape;939;p8"/>
          <p:cNvSpPr/>
          <p:nvPr/>
        </p:nvSpPr>
        <p:spPr>
          <a:xfrm rot="-5400000" flipH="1">
            <a:off x="1494134" y="4904869"/>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0" name="Google Shape;940;p8"/>
          <p:cNvSpPr/>
          <p:nvPr/>
        </p:nvSpPr>
        <p:spPr>
          <a:xfrm rot="-5400000" flipH="1">
            <a:off x="1493948" y="4832367"/>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1" name="Google Shape;941;p8"/>
          <p:cNvSpPr/>
          <p:nvPr/>
        </p:nvSpPr>
        <p:spPr>
          <a:xfrm rot="-5400000" flipH="1">
            <a:off x="1490354" y="5053738"/>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2" name="Google Shape;942;p8"/>
          <p:cNvSpPr/>
          <p:nvPr/>
        </p:nvSpPr>
        <p:spPr>
          <a:xfrm rot="-5400000">
            <a:off x="63338" y="145458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3" name="Google Shape;943;p8"/>
          <p:cNvSpPr/>
          <p:nvPr/>
        </p:nvSpPr>
        <p:spPr>
          <a:xfrm rot="-5400000">
            <a:off x="-11312" y="146628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4" name="Google Shape;944;p8"/>
          <p:cNvSpPr/>
          <p:nvPr/>
        </p:nvSpPr>
        <p:spPr>
          <a:xfrm rot="10800000">
            <a:off x="819981" y="50359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5" name="Google Shape;945;p8"/>
          <p:cNvSpPr/>
          <p:nvPr/>
        </p:nvSpPr>
        <p:spPr>
          <a:xfrm rot="10800000">
            <a:off x="820681" y="5122469"/>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6" name="Google Shape;946;p8"/>
          <p:cNvSpPr/>
          <p:nvPr/>
        </p:nvSpPr>
        <p:spPr>
          <a:xfrm rot="10800000">
            <a:off x="737781" y="512124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7" name="Google Shape;947;p8"/>
          <p:cNvSpPr/>
          <p:nvPr/>
        </p:nvSpPr>
        <p:spPr>
          <a:xfrm rot="10800000">
            <a:off x="655256" y="495306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8" name="Google Shape;948;p8"/>
          <p:cNvSpPr/>
          <p:nvPr/>
        </p:nvSpPr>
        <p:spPr>
          <a:xfrm rot="10800000">
            <a:off x="654856" y="512246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49" name="Google Shape;949;p8"/>
          <p:cNvSpPr/>
          <p:nvPr/>
        </p:nvSpPr>
        <p:spPr>
          <a:xfrm rot="10800000">
            <a:off x="759681" y="485421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0" name="Google Shape;950;p8"/>
          <p:cNvSpPr/>
          <p:nvPr/>
        </p:nvSpPr>
        <p:spPr>
          <a:xfrm rot="10800000">
            <a:off x="572356" y="495306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1" name="Google Shape;951;p8"/>
          <p:cNvSpPr/>
          <p:nvPr/>
        </p:nvSpPr>
        <p:spPr>
          <a:xfrm rot="10800000">
            <a:off x="572506"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2" name="Google Shape;952;p8"/>
          <p:cNvSpPr/>
          <p:nvPr/>
        </p:nvSpPr>
        <p:spPr>
          <a:xfrm rot="10800000" flipH="1">
            <a:off x="1494631" y="512246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3" name="Google Shape;953;p8"/>
          <p:cNvSpPr/>
          <p:nvPr/>
        </p:nvSpPr>
        <p:spPr>
          <a:xfrm rot="10800000" flipH="1">
            <a:off x="385056" y="495306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4" name="Google Shape;954;p8"/>
          <p:cNvSpPr/>
          <p:nvPr/>
        </p:nvSpPr>
        <p:spPr>
          <a:xfrm rot="10800000" flipH="1">
            <a:off x="385756" y="512246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5" name="Google Shape;955;p8"/>
          <p:cNvSpPr/>
          <p:nvPr/>
        </p:nvSpPr>
        <p:spPr>
          <a:xfrm rot="10800000" flipH="1">
            <a:off x="467956" y="495306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6" name="Google Shape;956;p8"/>
          <p:cNvSpPr/>
          <p:nvPr/>
        </p:nvSpPr>
        <p:spPr>
          <a:xfrm rot="10800000" flipH="1">
            <a:off x="467956" y="503596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7" name="Google Shape;957;p8"/>
          <p:cNvSpPr/>
          <p:nvPr/>
        </p:nvSpPr>
        <p:spPr>
          <a:xfrm rot="10800000" flipH="1">
            <a:off x="468106"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8" name="Google Shape;958;p8"/>
          <p:cNvSpPr/>
          <p:nvPr/>
        </p:nvSpPr>
        <p:spPr>
          <a:xfrm rot="10800000">
            <a:off x="247056"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59" name="Google Shape;959;p8"/>
          <p:cNvSpPr/>
          <p:nvPr/>
        </p:nvSpPr>
        <p:spPr>
          <a:xfrm rot="10800000" flipH="1">
            <a:off x="60306" y="512246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0" name="Google Shape;960;p8"/>
          <p:cNvSpPr/>
          <p:nvPr/>
        </p:nvSpPr>
        <p:spPr>
          <a:xfrm rot="10800000" flipH="1">
            <a:off x="142656" y="512246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1" name="Google Shape;961;p8"/>
          <p:cNvSpPr/>
          <p:nvPr/>
        </p:nvSpPr>
        <p:spPr>
          <a:xfrm flipH="1">
            <a:off x="1512077" y="273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2" name="Google Shape;962;p8"/>
          <p:cNvSpPr/>
          <p:nvPr/>
        </p:nvSpPr>
        <p:spPr>
          <a:xfrm flipH="1">
            <a:off x="1429002" y="148983"/>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3" name="Google Shape;963;p8"/>
          <p:cNvSpPr/>
          <p:nvPr/>
        </p:nvSpPr>
        <p:spPr>
          <a:xfrm flipH="1">
            <a:off x="1429002" y="6608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4" name="Google Shape;964;p8"/>
          <p:cNvSpPr/>
          <p:nvPr/>
        </p:nvSpPr>
        <p:spPr>
          <a:xfrm flipH="1">
            <a:off x="1429152" y="273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5" name="Google Shape;965;p8"/>
          <p:cNvSpPr/>
          <p:nvPr/>
        </p:nvSpPr>
        <p:spPr>
          <a:xfrm flipH="1">
            <a:off x="1346652" y="148983"/>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6" name="Google Shape;966;p8"/>
          <p:cNvSpPr/>
          <p:nvPr/>
        </p:nvSpPr>
        <p:spPr>
          <a:xfrm flipH="1">
            <a:off x="1346652" y="6608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7" name="Google Shape;967;p8"/>
          <p:cNvSpPr/>
          <p:nvPr/>
        </p:nvSpPr>
        <p:spPr>
          <a:xfrm flipH="1">
            <a:off x="1346802" y="2733"/>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8" name="Google Shape;968;p8"/>
          <p:cNvSpPr/>
          <p:nvPr/>
        </p:nvSpPr>
        <p:spPr>
          <a:xfrm flipH="1">
            <a:off x="1263877" y="273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69" name="Google Shape;969;p8"/>
          <p:cNvSpPr/>
          <p:nvPr/>
        </p:nvSpPr>
        <p:spPr>
          <a:xfrm flipH="1">
            <a:off x="1097902" y="6608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70" name="Google Shape;970;p8"/>
          <p:cNvSpPr/>
          <p:nvPr/>
        </p:nvSpPr>
        <p:spPr>
          <a:xfrm flipH="1">
            <a:off x="1098602" y="2733"/>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71" name="Google Shape;971;p8"/>
          <p:cNvSpPr/>
          <p:nvPr/>
        </p:nvSpPr>
        <p:spPr>
          <a:xfrm rot="-5400000">
            <a:off x="782263" y="172972"/>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72" name="Google Shape;972;p8"/>
          <p:cNvSpPr/>
          <p:nvPr/>
        </p:nvSpPr>
        <p:spPr>
          <a:xfrm>
            <a:off x="1037602" y="6608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73" name="Google Shape;973;p8"/>
          <p:cNvSpPr/>
          <p:nvPr/>
        </p:nvSpPr>
        <p:spPr>
          <a:xfrm>
            <a:off x="1037752" y="2733"/>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extLst>
      <p:ext uri="{BB962C8B-B14F-4D97-AF65-F5344CB8AC3E}">
        <p14:creationId xmlns:p14="http://schemas.microsoft.com/office/powerpoint/2010/main" val="49768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3"/>
        <p:cNvGrpSpPr/>
        <p:nvPr/>
      </p:nvGrpSpPr>
      <p:grpSpPr>
        <a:xfrm>
          <a:off x="0" y="0"/>
          <a:ext cx="0" cy="0"/>
          <a:chOff x="0" y="0"/>
          <a:chExt cx="0" cy="0"/>
        </a:xfrm>
      </p:grpSpPr>
      <p:sp>
        <p:nvSpPr>
          <p:cNvPr id="1054" name="Google Shape;1054;p11"/>
          <p:cNvSpPr txBox="1">
            <a:spLocks noGrp="1"/>
          </p:cNvSpPr>
          <p:nvPr>
            <p:ph type="title" hasCustomPrompt="1"/>
          </p:nvPr>
        </p:nvSpPr>
        <p:spPr>
          <a:xfrm>
            <a:off x="1245600" y="1948275"/>
            <a:ext cx="6652800" cy="840300"/>
          </a:xfrm>
          <a:prstGeom prst="rect">
            <a:avLst/>
          </a:prstGeom>
        </p:spPr>
        <p:txBody>
          <a:bodyPr spcFirstLastPara="1" wrap="square" lIns="91425" tIns="91425" rIns="91425" bIns="91425" anchor="t"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055" name="Google Shape;1055;p11"/>
          <p:cNvSpPr txBox="1">
            <a:spLocks noGrp="1"/>
          </p:cNvSpPr>
          <p:nvPr>
            <p:ph type="subTitle" idx="1"/>
          </p:nvPr>
        </p:nvSpPr>
        <p:spPr>
          <a:xfrm>
            <a:off x="1851450" y="2887725"/>
            <a:ext cx="5441100" cy="3075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cxnSp>
        <p:nvCxnSpPr>
          <p:cNvPr id="1056" name="Google Shape;1056;p11"/>
          <p:cNvCxnSpPr/>
          <p:nvPr/>
        </p:nvCxnSpPr>
        <p:spPr>
          <a:xfrm>
            <a:off x="-6000" y="1541850"/>
            <a:ext cx="9156000" cy="0"/>
          </a:xfrm>
          <a:prstGeom prst="straightConnector1">
            <a:avLst/>
          </a:prstGeom>
          <a:noFill/>
          <a:ln w="19050" cap="flat" cmpd="sng">
            <a:solidFill>
              <a:schemeClr val="accent2"/>
            </a:solidFill>
            <a:prstDash val="solid"/>
            <a:round/>
            <a:headEnd type="none" w="med" len="med"/>
            <a:tailEnd type="none" w="med" len="med"/>
          </a:ln>
        </p:spPr>
      </p:cxnSp>
      <p:cxnSp>
        <p:nvCxnSpPr>
          <p:cNvPr id="1057" name="Google Shape;1057;p11"/>
          <p:cNvCxnSpPr/>
          <p:nvPr/>
        </p:nvCxnSpPr>
        <p:spPr>
          <a:xfrm>
            <a:off x="-6000" y="3601650"/>
            <a:ext cx="9156000" cy="0"/>
          </a:xfrm>
          <a:prstGeom prst="straightConnector1">
            <a:avLst/>
          </a:prstGeom>
          <a:noFill/>
          <a:ln w="19050" cap="flat" cmpd="sng">
            <a:solidFill>
              <a:schemeClr val="accent3"/>
            </a:solidFill>
            <a:prstDash val="solid"/>
            <a:round/>
            <a:headEnd type="none" w="med" len="med"/>
            <a:tailEnd type="none" w="med" len="med"/>
          </a:ln>
        </p:spPr>
      </p:cxnSp>
      <p:sp>
        <p:nvSpPr>
          <p:cNvPr id="1058" name="Google Shape;1058;p11"/>
          <p:cNvSpPr/>
          <p:nvPr/>
        </p:nvSpPr>
        <p:spPr>
          <a:xfrm flipH="1">
            <a:off x="9111800" y="373815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59" name="Google Shape;1059;p11"/>
          <p:cNvSpPr/>
          <p:nvPr/>
        </p:nvSpPr>
        <p:spPr>
          <a:xfrm flipH="1">
            <a:off x="8938300" y="38652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0" name="Google Shape;1060;p11"/>
          <p:cNvSpPr/>
          <p:nvPr/>
        </p:nvSpPr>
        <p:spPr>
          <a:xfrm flipH="1">
            <a:off x="9028875" y="38210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1" name="Google Shape;1061;p11"/>
          <p:cNvSpPr/>
          <p:nvPr/>
        </p:nvSpPr>
        <p:spPr>
          <a:xfrm flipH="1">
            <a:off x="9028875"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2" name="Google Shape;1062;p11"/>
          <p:cNvSpPr/>
          <p:nvPr/>
        </p:nvSpPr>
        <p:spPr>
          <a:xfrm flipH="1">
            <a:off x="8864150" y="373815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3" name="Google Shape;1063;p11"/>
          <p:cNvSpPr/>
          <p:nvPr/>
        </p:nvSpPr>
        <p:spPr>
          <a:xfrm flipH="1">
            <a:off x="8698325" y="38210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4" name="Google Shape;1064;p11"/>
          <p:cNvSpPr/>
          <p:nvPr/>
        </p:nvSpPr>
        <p:spPr>
          <a:xfrm flipH="1">
            <a:off x="8698325"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5" name="Google Shape;1065;p11"/>
          <p:cNvSpPr/>
          <p:nvPr/>
        </p:nvSpPr>
        <p:spPr>
          <a:xfrm flipH="1">
            <a:off x="861597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6" name="Google Shape;1066;p11"/>
          <p:cNvSpPr/>
          <p:nvPr/>
        </p:nvSpPr>
        <p:spPr>
          <a:xfrm flipH="1">
            <a:off x="8367775"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7" name="Google Shape;1067;p11"/>
          <p:cNvSpPr/>
          <p:nvPr/>
        </p:nvSpPr>
        <p:spPr>
          <a:xfrm flipH="1">
            <a:off x="8202500"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8" name="Google Shape;1068;p11"/>
          <p:cNvSpPr/>
          <p:nvPr/>
        </p:nvSpPr>
        <p:spPr>
          <a:xfrm flipH="1">
            <a:off x="8037775" y="38210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9" name="Google Shape;1069;p11"/>
          <p:cNvSpPr/>
          <p:nvPr/>
        </p:nvSpPr>
        <p:spPr>
          <a:xfrm flipH="1">
            <a:off x="8420638" y="386522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0" name="Google Shape;1070;p11"/>
          <p:cNvSpPr/>
          <p:nvPr/>
        </p:nvSpPr>
        <p:spPr>
          <a:xfrm flipH="1">
            <a:off x="8142200" y="39199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1" name="Google Shape;1071;p11"/>
          <p:cNvSpPr/>
          <p:nvPr/>
        </p:nvSpPr>
        <p:spPr>
          <a:xfrm flipH="1">
            <a:off x="7954875"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2" name="Google Shape;1072;p11"/>
          <p:cNvSpPr/>
          <p:nvPr/>
        </p:nvSpPr>
        <p:spPr>
          <a:xfrm flipH="1">
            <a:off x="795487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3" name="Google Shape;1073;p11"/>
          <p:cNvSpPr/>
          <p:nvPr/>
        </p:nvSpPr>
        <p:spPr>
          <a:xfrm flipH="1">
            <a:off x="76243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4" name="Google Shape;1074;p11"/>
          <p:cNvSpPr/>
          <p:nvPr/>
        </p:nvSpPr>
        <p:spPr>
          <a:xfrm flipH="1">
            <a:off x="7665500" y="38652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5" name="Google Shape;1075;p11"/>
          <p:cNvSpPr/>
          <p:nvPr/>
        </p:nvSpPr>
        <p:spPr>
          <a:xfrm flipH="1">
            <a:off x="7541400" y="38210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6" name="Google Shape;1076;p11"/>
          <p:cNvSpPr/>
          <p:nvPr/>
        </p:nvSpPr>
        <p:spPr>
          <a:xfrm flipH="1">
            <a:off x="7541400"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7" name="Google Shape;1077;p11"/>
          <p:cNvSpPr/>
          <p:nvPr/>
        </p:nvSpPr>
        <p:spPr>
          <a:xfrm flipH="1">
            <a:off x="7459050"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8" name="Google Shape;1078;p11"/>
          <p:cNvSpPr/>
          <p:nvPr/>
        </p:nvSpPr>
        <p:spPr>
          <a:xfrm flipH="1">
            <a:off x="7459050"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9" name="Google Shape;1079;p11"/>
          <p:cNvSpPr/>
          <p:nvPr/>
        </p:nvSpPr>
        <p:spPr>
          <a:xfrm flipH="1">
            <a:off x="7210850"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0" name="Google Shape;1080;p11"/>
          <p:cNvSpPr/>
          <p:nvPr/>
        </p:nvSpPr>
        <p:spPr>
          <a:xfrm flipH="1">
            <a:off x="7266425" y="38313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1" name="Google Shape;1081;p11"/>
          <p:cNvSpPr/>
          <p:nvPr/>
        </p:nvSpPr>
        <p:spPr>
          <a:xfrm flipH="1">
            <a:off x="7001400" y="389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2" name="Google Shape;1082;p11"/>
          <p:cNvSpPr/>
          <p:nvPr/>
        </p:nvSpPr>
        <p:spPr>
          <a:xfrm flipH="1">
            <a:off x="7128500"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3" name="Google Shape;1083;p11"/>
          <p:cNvSpPr/>
          <p:nvPr/>
        </p:nvSpPr>
        <p:spPr>
          <a:xfrm flipH="1">
            <a:off x="69632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4" name="Google Shape;1084;p11"/>
          <p:cNvSpPr/>
          <p:nvPr/>
        </p:nvSpPr>
        <p:spPr>
          <a:xfrm flipH="1">
            <a:off x="663267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5" name="Google Shape;1085;p11"/>
          <p:cNvSpPr/>
          <p:nvPr/>
        </p:nvSpPr>
        <p:spPr>
          <a:xfrm flipH="1">
            <a:off x="6467400"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6" name="Google Shape;1086;p11"/>
          <p:cNvSpPr/>
          <p:nvPr/>
        </p:nvSpPr>
        <p:spPr>
          <a:xfrm flipH="1">
            <a:off x="6467400"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7" name="Google Shape;1087;p11"/>
          <p:cNvSpPr/>
          <p:nvPr/>
        </p:nvSpPr>
        <p:spPr>
          <a:xfrm flipH="1">
            <a:off x="6230075" y="39094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8" name="Google Shape;1088;p11"/>
          <p:cNvSpPr/>
          <p:nvPr/>
        </p:nvSpPr>
        <p:spPr>
          <a:xfrm flipH="1">
            <a:off x="6302125"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89" name="Google Shape;1089;p11"/>
          <p:cNvSpPr/>
          <p:nvPr/>
        </p:nvSpPr>
        <p:spPr>
          <a:xfrm flipH="1">
            <a:off x="63021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0" name="Google Shape;1090;p11"/>
          <p:cNvSpPr/>
          <p:nvPr/>
        </p:nvSpPr>
        <p:spPr>
          <a:xfrm flipH="1">
            <a:off x="6136850"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1" name="Google Shape;1091;p11"/>
          <p:cNvSpPr/>
          <p:nvPr/>
        </p:nvSpPr>
        <p:spPr>
          <a:xfrm flipH="1">
            <a:off x="5888650" y="36939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2" name="Google Shape;1092;p11"/>
          <p:cNvSpPr/>
          <p:nvPr/>
        </p:nvSpPr>
        <p:spPr>
          <a:xfrm flipH="1">
            <a:off x="6053925"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3" name="Google Shape;1093;p11"/>
          <p:cNvSpPr/>
          <p:nvPr/>
        </p:nvSpPr>
        <p:spPr>
          <a:xfrm flipH="1">
            <a:off x="5723400" y="373815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4" name="Google Shape;1094;p11"/>
          <p:cNvSpPr/>
          <p:nvPr/>
        </p:nvSpPr>
        <p:spPr>
          <a:xfrm flipH="1">
            <a:off x="5503975" y="38087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5" name="Google Shape;1095;p11"/>
          <p:cNvSpPr/>
          <p:nvPr/>
        </p:nvSpPr>
        <p:spPr>
          <a:xfrm flipH="1">
            <a:off x="56410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6" name="Google Shape;1096;p11"/>
          <p:cNvSpPr/>
          <p:nvPr/>
        </p:nvSpPr>
        <p:spPr>
          <a:xfrm flipH="1">
            <a:off x="5289900" y="373815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7" name="Google Shape;1097;p11"/>
          <p:cNvSpPr/>
          <p:nvPr/>
        </p:nvSpPr>
        <p:spPr>
          <a:xfrm flipH="1">
            <a:off x="5116400" y="38652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8" name="Google Shape;1098;p11"/>
          <p:cNvSpPr/>
          <p:nvPr/>
        </p:nvSpPr>
        <p:spPr>
          <a:xfrm flipH="1">
            <a:off x="5206975" y="38210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99" name="Google Shape;1099;p11"/>
          <p:cNvSpPr/>
          <p:nvPr/>
        </p:nvSpPr>
        <p:spPr>
          <a:xfrm flipH="1">
            <a:off x="5206975"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0" name="Google Shape;1100;p11"/>
          <p:cNvSpPr/>
          <p:nvPr/>
        </p:nvSpPr>
        <p:spPr>
          <a:xfrm flipH="1">
            <a:off x="5042250" y="373815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1" name="Google Shape;1101;p11"/>
          <p:cNvSpPr/>
          <p:nvPr/>
        </p:nvSpPr>
        <p:spPr>
          <a:xfrm flipH="1">
            <a:off x="4876425" y="38210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2" name="Google Shape;1102;p11"/>
          <p:cNvSpPr/>
          <p:nvPr/>
        </p:nvSpPr>
        <p:spPr>
          <a:xfrm flipH="1">
            <a:off x="4876425"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3" name="Google Shape;1103;p11"/>
          <p:cNvSpPr/>
          <p:nvPr/>
        </p:nvSpPr>
        <p:spPr>
          <a:xfrm flipH="1">
            <a:off x="479407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4" name="Google Shape;1104;p11"/>
          <p:cNvSpPr/>
          <p:nvPr/>
        </p:nvSpPr>
        <p:spPr>
          <a:xfrm flipH="1">
            <a:off x="4545875"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5" name="Google Shape;1105;p11"/>
          <p:cNvSpPr/>
          <p:nvPr/>
        </p:nvSpPr>
        <p:spPr>
          <a:xfrm flipH="1">
            <a:off x="4380600"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6" name="Google Shape;1106;p11"/>
          <p:cNvSpPr/>
          <p:nvPr/>
        </p:nvSpPr>
        <p:spPr>
          <a:xfrm flipH="1">
            <a:off x="4215875" y="38210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7" name="Google Shape;1107;p11"/>
          <p:cNvSpPr/>
          <p:nvPr/>
        </p:nvSpPr>
        <p:spPr>
          <a:xfrm flipH="1">
            <a:off x="4598738" y="386522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8" name="Google Shape;1108;p11"/>
          <p:cNvSpPr/>
          <p:nvPr/>
        </p:nvSpPr>
        <p:spPr>
          <a:xfrm flipH="1">
            <a:off x="4320300" y="39199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09" name="Google Shape;1109;p11"/>
          <p:cNvSpPr/>
          <p:nvPr/>
        </p:nvSpPr>
        <p:spPr>
          <a:xfrm flipH="1">
            <a:off x="4132975"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0" name="Google Shape;1110;p11"/>
          <p:cNvSpPr/>
          <p:nvPr/>
        </p:nvSpPr>
        <p:spPr>
          <a:xfrm flipH="1">
            <a:off x="413297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1" name="Google Shape;1111;p11"/>
          <p:cNvSpPr/>
          <p:nvPr/>
        </p:nvSpPr>
        <p:spPr>
          <a:xfrm flipH="1">
            <a:off x="38024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2" name="Google Shape;1112;p11"/>
          <p:cNvSpPr/>
          <p:nvPr/>
        </p:nvSpPr>
        <p:spPr>
          <a:xfrm flipH="1">
            <a:off x="3843600" y="38652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3" name="Google Shape;1113;p11"/>
          <p:cNvSpPr/>
          <p:nvPr/>
        </p:nvSpPr>
        <p:spPr>
          <a:xfrm flipH="1">
            <a:off x="3719500" y="38210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4" name="Google Shape;1114;p11"/>
          <p:cNvSpPr/>
          <p:nvPr/>
        </p:nvSpPr>
        <p:spPr>
          <a:xfrm flipH="1">
            <a:off x="3719500"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5" name="Google Shape;1115;p11"/>
          <p:cNvSpPr/>
          <p:nvPr/>
        </p:nvSpPr>
        <p:spPr>
          <a:xfrm flipH="1">
            <a:off x="3637150"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6" name="Google Shape;1116;p11"/>
          <p:cNvSpPr/>
          <p:nvPr/>
        </p:nvSpPr>
        <p:spPr>
          <a:xfrm flipH="1">
            <a:off x="3637150"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7" name="Google Shape;1117;p11"/>
          <p:cNvSpPr/>
          <p:nvPr/>
        </p:nvSpPr>
        <p:spPr>
          <a:xfrm flipH="1">
            <a:off x="3388950"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8" name="Google Shape;1118;p11"/>
          <p:cNvSpPr/>
          <p:nvPr/>
        </p:nvSpPr>
        <p:spPr>
          <a:xfrm flipH="1">
            <a:off x="3444525" y="38313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19" name="Google Shape;1119;p11"/>
          <p:cNvSpPr/>
          <p:nvPr/>
        </p:nvSpPr>
        <p:spPr>
          <a:xfrm flipH="1">
            <a:off x="3179500" y="389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0" name="Google Shape;1120;p11"/>
          <p:cNvSpPr/>
          <p:nvPr/>
        </p:nvSpPr>
        <p:spPr>
          <a:xfrm flipH="1">
            <a:off x="3306600"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1" name="Google Shape;1121;p11"/>
          <p:cNvSpPr/>
          <p:nvPr/>
        </p:nvSpPr>
        <p:spPr>
          <a:xfrm flipH="1">
            <a:off x="31413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2" name="Google Shape;1122;p11"/>
          <p:cNvSpPr/>
          <p:nvPr/>
        </p:nvSpPr>
        <p:spPr>
          <a:xfrm flipH="1">
            <a:off x="281077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3" name="Google Shape;1123;p11"/>
          <p:cNvSpPr/>
          <p:nvPr/>
        </p:nvSpPr>
        <p:spPr>
          <a:xfrm flipH="1">
            <a:off x="2645500"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4" name="Google Shape;1124;p11"/>
          <p:cNvSpPr/>
          <p:nvPr/>
        </p:nvSpPr>
        <p:spPr>
          <a:xfrm flipH="1">
            <a:off x="2645500"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5" name="Google Shape;1125;p11"/>
          <p:cNvSpPr/>
          <p:nvPr/>
        </p:nvSpPr>
        <p:spPr>
          <a:xfrm flipH="1">
            <a:off x="2408175" y="39094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6" name="Google Shape;1126;p11"/>
          <p:cNvSpPr/>
          <p:nvPr/>
        </p:nvSpPr>
        <p:spPr>
          <a:xfrm flipH="1">
            <a:off x="2480225"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7" name="Google Shape;1127;p11"/>
          <p:cNvSpPr/>
          <p:nvPr/>
        </p:nvSpPr>
        <p:spPr>
          <a:xfrm flipH="1">
            <a:off x="24802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8" name="Google Shape;1128;p11"/>
          <p:cNvSpPr/>
          <p:nvPr/>
        </p:nvSpPr>
        <p:spPr>
          <a:xfrm flipH="1">
            <a:off x="2314950"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29" name="Google Shape;1129;p11"/>
          <p:cNvSpPr/>
          <p:nvPr/>
        </p:nvSpPr>
        <p:spPr>
          <a:xfrm flipH="1">
            <a:off x="2232025"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0" name="Google Shape;1130;p11"/>
          <p:cNvSpPr/>
          <p:nvPr/>
        </p:nvSpPr>
        <p:spPr>
          <a:xfrm flipH="1">
            <a:off x="1901500" y="373815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1" name="Google Shape;1131;p11"/>
          <p:cNvSpPr/>
          <p:nvPr/>
        </p:nvSpPr>
        <p:spPr>
          <a:xfrm flipH="1">
            <a:off x="1682075" y="38087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2" name="Google Shape;1132;p11"/>
          <p:cNvSpPr/>
          <p:nvPr/>
        </p:nvSpPr>
        <p:spPr>
          <a:xfrm flipH="1">
            <a:off x="18191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3" name="Google Shape;1133;p11"/>
          <p:cNvSpPr/>
          <p:nvPr/>
        </p:nvSpPr>
        <p:spPr>
          <a:xfrm flipH="1">
            <a:off x="1571500"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4" name="Google Shape;1134;p11"/>
          <p:cNvSpPr/>
          <p:nvPr/>
        </p:nvSpPr>
        <p:spPr>
          <a:xfrm flipH="1">
            <a:off x="1323300"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5" name="Google Shape;1135;p11"/>
          <p:cNvSpPr/>
          <p:nvPr/>
        </p:nvSpPr>
        <p:spPr>
          <a:xfrm flipH="1">
            <a:off x="1158025"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6" name="Google Shape;1136;p11"/>
          <p:cNvSpPr/>
          <p:nvPr/>
        </p:nvSpPr>
        <p:spPr>
          <a:xfrm flipH="1">
            <a:off x="993300" y="38210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7" name="Google Shape;1137;p11"/>
          <p:cNvSpPr/>
          <p:nvPr/>
        </p:nvSpPr>
        <p:spPr>
          <a:xfrm flipH="1">
            <a:off x="1376163" y="386522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8" name="Google Shape;1138;p11"/>
          <p:cNvSpPr/>
          <p:nvPr/>
        </p:nvSpPr>
        <p:spPr>
          <a:xfrm flipH="1">
            <a:off x="1097725" y="39199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39" name="Google Shape;1139;p11"/>
          <p:cNvSpPr/>
          <p:nvPr/>
        </p:nvSpPr>
        <p:spPr>
          <a:xfrm flipH="1">
            <a:off x="910400"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0" name="Google Shape;1140;p11"/>
          <p:cNvSpPr/>
          <p:nvPr/>
        </p:nvSpPr>
        <p:spPr>
          <a:xfrm flipH="1">
            <a:off x="910400"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1" name="Google Shape;1141;p11"/>
          <p:cNvSpPr/>
          <p:nvPr/>
        </p:nvSpPr>
        <p:spPr>
          <a:xfrm flipH="1">
            <a:off x="744550" y="38210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2" name="Google Shape;1142;p11"/>
          <p:cNvSpPr/>
          <p:nvPr/>
        </p:nvSpPr>
        <p:spPr>
          <a:xfrm flipH="1">
            <a:off x="744550"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3" name="Google Shape;1143;p11"/>
          <p:cNvSpPr/>
          <p:nvPr/>
        </p:nvSpPr>
        <p:spPr>
          <a:xfrm flipH="1">
            <a:off x="662200"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4" name="Google Shape;1144;p11"/>
          <p:cNvSpPr/>
          <p:nvPr/>
        </p:nvSpPr>
        <p:spPr>
          <a:xfrm flipH="1">
            <a:off x="662200"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5" name="Google Shape;1145;p11"/>
          <p:cNvSpPr/>
          <p:nvPr/>
        </p:nvSpPr>
        <p:spPr>
          <a:xfrm flipH="1">
            <a:off x="469575" y="38313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6" name="Google Shape;1146;p11"/>
          <p:cNvSpPr/>
          <p:nvPr/>
        </p:nvSpPr>
        <p:spPr>
          <a:xfrm flipH="1">
            <a:off x="413450" y="37381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7" name="Google Shape;1147;p11"/>
          <p:cNvSpPr/>
          <p:nvPr/>
        </p:nvSpPr>
        <p:spPr>
          <a:xfrm flipH="1">
            <a:off x="248725" y="38210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8" name="Google Shape;1148;p11"/>
          <p:cNvSpPr/>
          <p:nvPr/>
        </p:nvSpPr>
        <p:spPr>
          <a:xfrm flipH="1">
            <a:off x="353150" y="39199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49" name="Google Shape;1149;p11"/>
          <p:cNvSpPr/>
          <p:nvPr/>
        </p:nvSpPr>
        <p:spPr>
          <a:xfrm flipH="1">
            <a:off x="165825"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0" name="Google Shape;1150;p11"/>
          <p:cNvSpPr/>
          <p:nvPr/>
        </p:nvSpPr>
        <p:spPr>
          <a:xfrm flipH="1">
            <a:off x="1658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1" name="Google Shape;1151;p11"/>
          <p:cNvSpPr/>
          <p:nvPr/>
        </p:nvSpPr>
        <p:spPr>
          <a:xfrm flipH="1">
            <a:off x="82925" y="38210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2" name="Google Shape;1152;p11"/>
          <p:cNvSpPr/>
          <p:nvPr/>
        </p:nvSpPr>
        <p:spPr>
          <a:xfrm flipH="1">
            <a:off x="82925" y="37381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3" name="Google Shape;1153;p11"/>
          <p:cNvSpPr/>
          <p:nvPr/>
        </p:nvSpPr>
        <p:spPr>
          <a:xfrm rot="5400000" flipH="1">
            <a:off x="9039528" y="136553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4" name="Google Shape;1154;p11"/>
          <p:cNvSpPr/>
          <p:nvPr/>
        </p:nvSpPr>
        <p:spPr>
          <a:xfrm rot="5400000" flipH="1">
            <a:off x="9111678" y="1377384"/>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5" name="Google Shape;1155;p11"/>
          <p:cNvSpPr/>
          <p:nvPr/>
        </p:nvSpPr>
        <p:spPr>
          <a:xfrm rot="5400000" flipH="1">
            <a:off x="9039528" y="120025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6" name="Google Shape;1156;p11"/>
          <p:cNvSpPr/>
          <p:nvPr/>
        </p:nvSpPr>
        <p:spPr>
          <a:xfrm rot="5400000" flipH="1">
            <a:off x="9111403" y="1212384"/>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7" name="Google Shape;1157;p11"/>
          <p:cNvSpPr/>
          <p:nvPr/>
        </p:nvSpPr>
        <p:spPr>
          <a:xfrm rot="5400000" flipH="1">
            <a:off x="9110791" y="1128872"/>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8" name="Google Shape;1158;p11"/>
          <p:cNvSpPr/>
          <p:nvPr/>
        </p:nvSpPr>
        <p:spPr>
          <a:xfrm rot="5400000" flipH="1">
            <a:off x="8956628" y="1035534"/>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59" name="Google Shape;1159;p11"/>
          <p:cNvSpPr/>
          <p:nvPr/>
        </p:nvSpPr>
        <p:spPr>
          <a:xfrm rot="5400000" flipH="1">
            <a:off x="9111403" y="104655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0" name="Google Shape;1160;p11"/>
          <p:cNvSpPr/>
          <p:nvPr/>
        </p:nvSpPr>
        <p:spPr>
          <a:xfrm rot="5400000" flipH="1">
            <a:off x="8857778" y="113995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1" name="Google Shape;1161;p11"/>
          <p:cNvSpPr/>
          <p:nvPr/>
        </p:nvSpPr>
        <p:spPr>
          <a:xfrm rot="5400000" flipH="1">
            <a:off x="8956628" y="952634"/>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2" name="Google Shape;1162;p11"/>
          <p:cNvSpPr/>
          <p:nvPr/>
        </p:nvSpPr>
        <p:spPr>
          <a:xfrm rot="5400000" flipH="1">
            <a:off x="9039528" y="952634"/>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3" name="Google Shape;1163;p11"/>
          <p:cNvSpPr/>
          <p:nvPr/>
        </p:nvSpPr>
        <p:spPr>
          <a:xfrm rot="5400000" flipH="1">
            <a:off x="9111403" y="96420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4" name="Google Shape;1164;p11"/>
          <p:cNvSpPr/>
          <p:nvPr/>
        </p:nvSpPr>
        <p:spPr>
          <a:xfrm rot="5400000" flipH="1">
            <a:off x="9111403" y="881284"/>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5" name="Google Shape;1165;p11"/>
          <p:cNvSpPr/>
          <p:nvPr/>
        </p:nvSpPr>
        <p:spPr>
          <a:xfrm rot="5400000" flipH="1">
            <a:off x="8956628" y="786784"/>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6" name="Google Shape;1166;p11"/>
          <p:cNvSpPr/>
          <p:nvPr/>
        </p:nvSpPr>
        <p:spPr>
          <a:xfrm rot="5400000" flipH="1">
            <a:off x="9039528" y="78678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7" name="Google Shape;1167;p11"/>
          <p:cNvSpPr/>
          <p:nvPr/>
        </p:nvSpPr>
        <p:spPr>
          <a:xfrm rot="5400000" flipH="1">
            <a:off x="9111403" y="79835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8" name="Google Shape;1168;p11"/>
          <p:cNvSpPr/>
          <p:nvPr/>
        </p:nvSpPr>
        <p:spPr>
          <a:xfrm rot="5400000" flipH="1">
            <a:off x="8956628" y="704434"/>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69" name="Google Shape;1169;p11"/>
          <p:cNvSpPr/>
          <p:nvPr/>
        </p:nvSpPr>
        <p:spPr>
          <a:xfrm rot="5400000" flipH="1">
            <a:off x="9039528" y="704434"/>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0" name="Google Shape;1170;p11"/>
          <p:cNvSpPr/>
          <p:nvPr/>
        </p:nvSpPr>
        <p:spPr>
          <a:xfrm rot="5400000" flipH="1">
            <a:off x="9111403" y="71600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1" name="Google Shape;1171;p11"/>
          <p:cNvSpPr/>
          <p:nvPr/>
        </p:nvSpPr>
        <p:spPr>
          <a:xfrm rot="5400000" flipH="1">
            <a:off x="9111403" y="633084"/>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2" name="Google Shape;1172;p11"/>
          <p:cNvSpPr/>
          <p:nvPr/>
        </p:nvSpPr>
        <p:spPr>
          <a:xfrm rot="-5400000" flipH="1">
            <a:off x="243058" y="1227575"/>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3" name="Google Shape;1173;p11"/>
          <p:cNvSpPr/>
          <p:nvPr/>
        </p:nvSpPr>
        <p:spPr>
          <a:xfrm rot="-5400000" flipH="1">
            <a:off x="349310" y="1227575"/>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4" name="Google Shape;1174;p11"/>
          <p:cNvSpPr/>
          <p:nvPr/>
        </p:nvSpPr>
        <p:spPr>
          <a:xfrm rot="-5400000" flipH="1">
            <a:off x="170271" y="864406"/>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5" name="Google Shape;1175;p11"/>
          <p:cNvSpPr/>
          <p:nvPr/>
        </p:nvSpPr>
        <p:spPr>
          <a:xfrm rot="-5400000" flipH="1">
            <a:off x="14490" y="788035"/>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6" name="Google Shape;1176;p11"/>
          <p:cNvSpPr/>
          <p:nvPr/>
        </p:nvSpPr>
        <p:spPr>
          <a:xfrm rot="-5400000" flipH="1">
            <a:off x="18161" y="936998"/>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7" name="Google Shape;1177;p11"/>
          <p:cNvSpPr/>
          <p:nvPr/>
        </p:nvSpPr>
        <p:spPr>
          <a:xfrm rot="-5400000" flipH="1">
            <a:off x="14676" y="1005542"/>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8" name="Google Shape;1178;p11"/>
          <p:cNvSpPr/>
          <p:nvPr/>
        </p:nvSpPr>
        <p:spPr>
          <a:xfrm rot="-5400000" flipH="1">
            <a:off x="17983" y="1154513"/>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79" name="Google Shape;1179;p11"/>
          <p:cNvSpPr/>
          <p:nvPr/>
        </p:nvSpPr>
        <p:spPr>
          <a:xfrm rot="-5400000" flipH="1">
            <a:off x="18169" y="1227016"/>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0" name="Google Shape;1180;p11"/>
          <p:cNvSpPr/>
          <p:nvPr/>
        </p:nvSpPr>
        <p:spPr>
          <a:xfrm rot="-5400000" flipH="1">
            <a:off x="14490" y="1295737"/>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1" name="Google Shape;1181;p11"/>
          <p:cNvSpPr/>
          <p:nvPr/>
        </p:nvSpPr>
        <p:spPr>
          <a:xfrm rot="-5400000" flipH="1">
            <a:off x="14490" y="1368425"/>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2" name="Google Shape;1182;p11"/>
          <p:cNvSpPr/>
          <p:nvPr/>
        </p:nvSpPr>
        <p:spPr>
          <a:xfrm rot="-5400000" flipH="1">
            <a:off x="88532" y="795849"/>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3" name="Google Shape;1183;p11"/>
          <p:cNvSpPr/>
          <p:nvPr/>
        </p:nvSpPr>
        <p:spPr>
          <a:xfrm rot="-5400000" flipH="1">
            <a:off x="88540" y="1013179"/>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4" name="Google Shape;1184;p11"/>
          <p:cNvSpPr/>
          <p:nvPr/>
        </p:nvSpPr>
        <p:spPr>
          <a:xfrm rot="-5400000" flipH="1">
            <a:off x="92303" y="936998"/>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5" name="Google Shape;1185;p11"/>
          <p:cNvSpPr/>
          <p:nvPr/>
        </p:nvSpPr>
        <p:spPr>
          <a:xfrm rot="-5400000" flipH="1">
            <a:off x="288529" y="864415"/>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6" name="Google Shape;1186;p11"/>
          <p:cNvSpPr/>
          <p:nvPr/>
        </p:nvSpPr>
        <p:spPr>
          <a:xfrm rot="-5400000" flipH="1">
            <a:off x="92312" y="1227016"/>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7" name="Google Shape;1187;p11"/>
          <p:cNvSpPr/>
          <p:nvPr/>
        </p:nvSpPr>
        <p:spPr>
          <a:xfrm rot="-5400000" flipH="1">
            <a:off x="92126" y="1154513"/>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8" name="Google Shape;1188;p11"/>
          <p:cNvSpPr/>
          <p:nvPr/>
        </p:nvSpPr>
        <p:spPr>
          <a:xfrm rot="-5400000" flipH="1">
            <a:off x="88532" y="1375885"/>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89" name="Google Shape;1189;p11"/>
          <p:cNvSpPr/>
          <p:nvPr/>
        </p:nvSpPr>
        <p:spPr>
          <a:xfrm rot="10800000" flipH="1">
            <a:off x="500797" y="135811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0" name="Google Shape;1190;p11"/>
          <p:cNvSpPr/>
          <p:nvPr/>
        </p:nvSpPr>
        <p:spPr>
          <a:xfrm rot="10800000" flipH="1">
            <a:off x="666072" y="135811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1" name="Google Shape;1191;p11"/>
          <p:cNvSpPr/>
          <p:nvPr/>
        </p:nvSpPr>
        <p:spPr>
          <a:xfrm rot="10800000" flipH="1">
            <a:off x="830797" y="127521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2" name="Google Shape;1192;p11"/>
          <p:cNvSpPr/>
          <p:nvPr/>
        </p:nvSpPr>
        <p:spPr>
          <a:xfrm rot="10800000" flipH="1">
            <a:off x="447934" y="123104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3" name="Google Shape;1193;p11"/>
          <p:cNvSpPr/>
          <p:nvPr/>
        </p:nvSpPr>
        <p:spPr>
          <a:xfrm rot="10800000" flipH="1">
            <a:off x="726372" y="117636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4" name="Google Shape;1194;p11"/>
          <p:cNvSpPr/>
          <p:nvPr/>
        </p:nvSpPr>
        <p:spPr>
          <a:xfrm rot="10800000" flipH="1">
            <a:off x="913697" y="127521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5" name="Google Shape;1195;p11"/>
          <p:cNvSpPr/>
          <p:nvPr/>
        </p:nvSpPr>
        <p:spPr>
          <a:xfrm rot="10800000" flipH="1">
            <a:off x="913697" y="135811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6" name="Google Shape;1196;p11"/>
          <p:cNvSpPr/>
          <p:nvPr/>
        </p:nvSpPr>
        <p:spPr>
          <a:xfrm rot="10800000" flipH="1">
            <a:off x="1079547" y="127521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7" name="Google Shape;1197;p11"/>
          <p:cNvSpPr/>
          <p:nvPr/>
        </p:nvSpPr>
        <p:spPr>
          <a:xfrm rot="10800000" flipH="1">
            <a:off x="1079547" y="135811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8" name="Google Shape;1198;p11"/>
          <p:cNvSpPr/>
          <p:nvPr/>
        </p:nvSpPr>
        <p:spPr>
          <a:xfrm rot="10800000" flipH="1">
            <a:off x="1161897" y="127521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99" name="Google Shape;1199;p11"/>
          <p:cNvSpPr/>
          <p:nvPr/>
        </p:nvSpPr>
        <p:spPr>
          <a:xfrm rot="10800000" flipH="1">
            <a:off x="1161897" y="135811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0" name="Google Shape;1200;p11"/>
          <p:cNvSpPr/>
          <p:nvPr/>
        </p:nvSpPr>
        <p:spPr>
          <a:xfrm rot="10800000" flipH="1">
            <a:off x="1410647" y="135811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1" name="Google Shape;1201;p11"/>
          <p:cNvSpPr/>
          <p:nvPr/>
        </p:nvSpPr>
        <p:spPr>
          <a:xfrm rot="10800000">
            <a:off x="8010147" y="127521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2" name="Google Shape;1202;p11"/>
          <p:cNvSpPr/>
          <p:nvPr/>
        </p:nvSpPr>
        <p:spPr>
          <a:xfrm rot="10800000">
            <a:off x="8114572" y="117636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3" name="Google Shape;1203;p11"/>
          <p:cNvSpPr/>
          <p:nvPr/>
        </p:nvSpPr>
        <p:spPr>
          <a:xfrm rot="10800000">
            <a:off x="7927247" y="127521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4" name="Google Shape;1204;p11"/>
          <p:cNvSpPr/>
          <p:nvPr/>
        </p:nvSpPr>
        <p:spPr>
          <a:xfrm rot="10800000">
            <a:off x="7927247" y="135811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5" name="Google Shape;1205;p11"/>
          <p:cNvSpPr/>
          <p:nvPr/>
        </p:nvSpPr>
        <p:spPr>
          <a:xfrm rot="10800000">
            <a:off x="7844347" y="127521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6" name="Google Shape;1206;p11"/>
          <p:cNvSpPr/>
          <p:nvPr/>
        </p:nvSpPr>
        <p:spPr>
          <a:xfrm rot="10800000">
            <a:off x="7844347" y="135811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7" name="Google Shape;1207;p11"/>
          <p:cNvSpPr/>
          <p:nvPr/>
        </p:nvSpPr>
        <p:spPr>
          <a:xfrm rot="5400000">
            <a:off x="7455089" y="1227575"/>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8" name="Google Shape;1208;p11"/>
          <p:cNvSpPr/>
          <p:nvPr/>
        </p:nvSpPr>
        <p:spPr>
          <a:xfrm rot="5400000">
            <a:off x="7679850" y="1154513"/>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09" name="Google Shape;1209;p11"/>
          <p:cNvSpPr/>
          <p:nvPr/>
        </p:nvSpPr>
        <p:spPr>
          <a:xfrm rot="5400000">
            <a:off x="7680036" y="1227016"/>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0" name="Google Shape;1210;p11"/>
          <p:cNvSpPr/>
          <p:nvPr/>
        </p:nvSpPr>
        <p:spPr>
          <a:xfrm rot="5400000">
            <a:off x="7676070" y="1295737"/>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1" name="Google Shape;1211;p11"/>
          <p:cNvSpPr/>
          <p:nvPr/>
        </p:nvSpPr>
        <p:spPr>
          <a:xfrm rot="5400000">
            <a:off x="7676070" y="1368425"/>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2" name="Google Shape;1212;p11"/>
          <p:cNvSpPr/>
          <p:nvPr/>
        </p:nvSpPr>
        <p:spPr>
          <a:xfrm rot="5400000">
            <a:off x="7605893" y="1227016"/>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3" name="Google Shape;1213;p11"/>
          <p:cNvSpPr/>
          <p:nvPr/>
        </p:nvSpPr>
        <p:spPr>
          <a:xfrm rot="5400000">
            <a:off x="7605708" y="1154513"/>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4" name="Google Shape;1214;p11"/>
          <p:cNvSpPr/>
          <p:nvPr/>
        </p:nvSpPr>
        <p:spPr>
          <a:xfrm rot="5400000">
            <a:off x="7602029" y="1375885"/>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5" name="Google Shape;1215;p11"/>
          <p:cNvSpPr/>
          <p:nvPr/>
        </p:nvSpPr>
        <p:spPr>
          <a:xfrm rot="10800000">
            <a:off x="1470947" y="135811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6" name="Google Shape;1216;p11"/>
          <p:cNvSpPr/>
          <p:nvPr/>
        </p:nvSpPr>
        <p:spPr>
          <a:xfrm rot="10800000" flipH="1">
            <a:off x="8279847" y="135811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7" name="Google Shape;1217;p11"/>
          <p:cNvSpPr/>
          <p:nvPr/>
        </p:nvSpPr>
        <p:spPr>
          <a:xfrm rot="10800000" flipH="1">
            <a:off x="8444572" y="127521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8" name="Google Shape;1218;p11"/>
          <p:cNvSpPr/>
          <p:nvPr/>
        </p:nvSpPr>
        <p:spPr>
          <a:xfrm rot="10800000" flipH="1">
            <a:off x="8340147" y="117636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19" name="Google Shape;1219;p11"/>
          <p:cNvSpPr/>
          <p:nvPr/>
        </p:nvSpPr>
        <p:spPr>
          <a:xfrm rot="10800000" flipH="1">
            <a:off x="8527472" y="127521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20" name="Google Shape;1220;p11"/>
          <p:cNvSpPr/>
          <p:nvPr/>
        </p:nvSpPr>
        <p:spPr>
          <a:xfrm rot="10800000">
            <a:off x="8714772" y="127521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21" name="Google Shape;1221;p11"/>
          <p:cNvSpPr/>
          <p:nvPr/>
        </p:nvSpPr>
        <p:spPr>
          <a:xfrm rot="10800000">
            <a:off x="8631872" y="127521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22" name="Google Shape;1222;p11"/>
          <p:cNvSpPr/>
          <p:nvPr/>
        </p:nvSpPr>
        <p:spPr>
          <a:xfrm rot="10800000">
            <a:off x="8631872" y="135811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extLst>
      <p:ext uri="{BB962C8B-B14F-4D97-AF65-F5344CB8AC3E}">
        <p14:creationId xmlns:p14="http://schemas.microsoft.com/office/powerpoint/2010/main" val="3488988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24"/>
        <p:cNvGrpSpPr/>
        <p:nvPr/>
      </p:nvGrpSpPr>
      <p:grpSpPr>
        <a:xfrm>
          <a:off x="0" y="0"/>
          <a:ext cx="0" cy="0"/>
          <a:chOff x="0" y="0"/>
          <a:chExt cx="0" cy="0"/>
        </a:xfrm>
      </p:grpSpPr>
      <p:sp>
        <p:nvSpPr>
          <p:cNvPr id="1225" name="Google Shape;1225;p13"/>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226" name="Google Shape;1226;p13"/>
          <p:cNvSpPr txBox="1">
            <a:spLocks noGrp="1"/>
          </p:cNvSpPr>
          <p:nvPr>
            <p:ph type="title" idx="2" hasCustomPrompt="1"/>
          </p:nvPr>
        </p:nvSpPr>
        <p:spPr>
          <a:xfrm>
            <a:off x="713313" y="274030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27" name="Google Shape;1227;p13"/>
          <p:cNvSpPr txBox="1">
            <a:spLocks noGrp="1"/>
          </p:cNvSpPr>
          <p:nvPr>
            <p:ph type="subTitle" idx="1"/>
          </p:nvPr>
        </p:nvSpPr>
        <p:spPr>
          <a:xfrm>
            <a:off x="713300" y="3553475"/>
            <a:ext cx="1955100" cy="52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atin typeface="Ubuntu Light"/>
                <a:ea typeface="Ubuntu Light"/>
                <a:cs typeface="Ubuntu Light"/>
                <a:sym typeface="Ubuntu Light"/>
              </a:defRPr>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1228" name="Google Shape;1228;p13"/>
          <p:cNvSpPr txBox="1">
            <a:spLocks noGrp="1"/>
          </p:cNvSpPr>
          <p:nvPr>
            <p:ph type="subTitle" idx="3"/>
          </p:nvPr>
        </p:nvSpPr>
        <p:spPr>
          <a:xfrm>
            <a:off x="713425" y="311680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a:latin typeface="Darker Grotesque Black"/>
                <a:ea typeface="Darker Grotesque Black"/>
                <a:cs typeface="Darker Grotesque Black"/>
                <a:sym typeface="Darker Grotesque Black"/>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1229" name="Google Shape;1229;p13"/>
          <p:cNvSpPr txBox="1">
            <a:spLocks noGrp="1"/>
          </p:cNvSpPr>
          <p:nvPr>
            <p:ph type="title" idx="4" hasCustomPrompt="1"/>
          </p:nvPr>
        </p:nvSpPr>
        <p:spPr>
          <a:xfrm>
            <a:off x="2634055" y="274030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30" name="Google Shape;1230;p13"/>
          <p:cNvSpPr txBox="1">
            <a:spLocks noGrp="1"/>
          </p:cNvSpPr>
          <p:nvPr>
            <p:ph type="subTitle" idx="5"/>
          </p:nvPr>
        </p:nvSpPr>
        <p:spPr>
          <a:xfrm>
            <a:off x="2633950" y="3553475"/>
            <a:ext cx="1955100" cy="52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atin typeface="Ubuntu Light"/>
                <a:ea typeface="Ubuntu Light"/>
                <a:cs typeface="Ubuntu Light"/>
                <a:sym typeface="Ubuntu Light"/>
              </a:defRPr>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1231" name="Google Shape;1231;p13"/>
          <p:cNvSpPr txBox="1">
            <a:spLocks noGrp="1"/>
          </p:cNvSpPr>
          <p:nvPr>
            <p:ph type="subTitle" idx="6"/>
          </p:nvPr>
        </p:nvSpPr>
        <p:spPr>
          <a:xfrm>
            <a:off x="2634071" y="311680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a:latin typeface="Darker Grotesque Black"/>
                <a:ea typeface="Darker Grotesque Black"/>
                <a:cs typeface="Darker Grotesque Black"/>
                <a:sym typeface="Darker Grotesque Black"/>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1232" name="Google Shape;1232;p13"/>
          <p:cNvSpPr txBox="1">
            <a:spLocks noGrp="1"/>
          </p:cNvSpPr>
          <p:nvPr>
            <p:ph type="title" idx="7" hasCustomPrompt="1"/>
          </p:nvPr>
        </p:nvSpPr>
        <p:spPr>
          <a:xfrm>
            <a:off x="4554798" y="274030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33" name="Google Shape;1233;p13"/>
          <p:cNvSpPr txBox="1">
            <a:spLocks noGrp="1"/>
          </p:cNvSpPr>
          <p:nvPr>
            <p:ph type="subTitle" idx="8"/>
          </p:nvPr>
        </p:nvSpPr>
        <p:spPr>
          <a:xfrm>
            <a:off x="4554700" y="3553475"/>
            <a:ext cx="1955100" cy="52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atin typeface="Ubuntu Light"/>
                <a:ea typeface="Ubuntu Light"/>
                <a:cs typeface="Ubuntu Light"/>
                <a:sym typeface="Ubuntu Light"/>
              </a:defRPr>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1234" name="Google Shape;1234;p13"/>
          <p:cNvSpPr txBox="1">
            <a:spLocks noGrp="1"/>
          </p:cNvSpPr>
          <p:nvPr>
            <p:ph type="subTitle" idx="9"/>
          </p:nvPr>
        </p:nvSpPr>
        <p:spPr>
          <a:xfrm>
            <a:off x="4554818" y="311680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a:latin typeface="Darker Grotesque Black"/>
                <a:ea typeface="Darker Grotesque Black"/>
                <a:cs typeface="Darker Grotesque Black"/>
                <a:sym typeface="Darker Grotesque Black"/>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1235" name="Google Shape;1235;p13"/>
          <p:cNvSpPr txBox="1">
            <a:spLocks noGrp="1"/>
          </p:cNvSpPr>
          <p:nvPr>
            <p:ph type="title" idx="13" hasCustomPrompt="1"/>
          </p:nvPr>
        </p:nvSpPr>
        <p:spPr>
          <a:xfrm>
            <a:off x="6475541" y="274030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36" name="Google Shape;1236;p13"/>
          <p:cNvSpPr txBox="1">
            <a:spLocks noGrp="1"/>
          </p:cNvSpPr>
          <p:nvPr>
            <p:ph type="subTitle" idx="14"/>
          </p:nvPr>
        </p:nvSpPr>
        <p:spPr>
          <a:xfrm>
            <a:off x="6475550" y="3553475"/>
            <a:ext cx="1955100" cy="52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atin typeface="Ubuntu Light"/>
                <a:ea typeface="Ubuntu Light"/>
                <a:cs typeface="Ubuntu Light"/>
                <a:sym typeface="Ubuntu Light"/>
              </a:defRPr>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1237" name="Google Shape;1237;p13"/>
          <p:cNvSpPr txBox="1">
            <a:spLocks noGrp="1"/>
          </p:cNvSpPr>
          <p:nvPr>
            <p:ph type="subTitle" idx="15"/>
          </p:nvPr>
        </p:nvSpPr>
        <p:spPr>
          <a:xfrm>
            <a:off x="6475664" y="311680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a:latin typeface="Darker Grotesque Black"/>
                <a:ea typeface="Darker Grotesque Black"/>
                <a:cs typeface="Darker Grotesque Black"/>
                <a:sym typeface="Darker Grotesque Black"/>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grpSp>
        <p:nvGrpSpPr>
          <p:cNvPr id="1238" name="Google Shape;1238;p13"/>
          <p:cNvGrpSpPr/>
          <p:nvPr/>
        </p:nvGrpSpPr>
        <p:grpSpPr>
          <a:xfrm>
            <a:off x="7605734" y="9"/>
            <a:ext cx="1538256" cy="1175231"/>
            <a:chOff x="7605734" y="9"/>
            <a:chExt cx="1538256" cy="1175231"/>
          </a:xfrm>
        </p:grpSpPr>
        <p:sp>
          <p:nvSpPr>
            <p:cNvPr id="1239" name="Google Shape;1239;p13"/>
            <p:cNvSpPr/>
            <p:nvPr/>
          </p:nvSpPr>
          <p:spPr>
            <a:xfrm rot="5400000">
              <a:off x="9039515" y="5594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0" name="Google Shape;1240;p13"/>
            <p:cNvSpPr/>
            <p:nvPr/>
          </p:nvSpPr>
          <p:spPr>
            <a:xfrm rot="5400000">
              <a:off x="9111665" y="6724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1" name="Google Shape;1241;p13"/>
            <p:cNvSpPr/>
            <p:nvPr/>
          </p:nvSpPr>
          <p:spPr>
            <a:xfrm rot="5400000">
              <a:off x="9039515" y="22121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2" name="Google Shape;1242;p13"/>
            <p:cNvSpPr/>
            <p:nvPr/>
          </p:nvSpPr>
          <p:spPr>
            <a:xfrm rot="5400000">
              <a:off x="9111390" y="23224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3" name="Google Shape;1243;p13"/>
            <p:cNvSpPr/>
            <p:nvPr/>
          </p:nvSpPr>
          <p:spPr>
            <a:xfrm rot="5400000">
              <a:off x="9110777" y="314527"/>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4" name="Google Shape;1244;p13"/>
            <p:cNvSpPr/>
            <p:nvPr/>
          </p:nvSpPr>
          <p:spPr>
            <a:xfrm rot="5400000">
              <a:off x="8956615" y="38594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5" name="Google Shape;1245;p13"/>
            <p:cNvSpPr/>
            <p:nvPr/>
          </p:nvSpPr>
          <p:spPr>
            <a:xfrm rot="5400000">
              <a:off x="9111390" y="39806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6" name="Google Shape;1246;p13"/>
            <p:cNvSpPr/>
            <p:nvPr/>
          </p:nvSpPr>
          <p:spPr>
            <a:xfrm rot="5400000">
              <a:off x="8857765" y="28151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7" name="Google Shape;1247;p13"/>
            <p:cNvSpPr/>
            <p:nvPr/>
          </p:nvSpPr>
          <p:spPr>
            <a:xfrm rot="5400000">
              <a:off x="8956615" y="46884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8" name="Google Shape;1248;p13"/>
            <p:cNvSpPr/>
            <p:nvPr/>
          </p:nvSpPr>
          <p:spPr>
            <a:xfrm rot="5400000">
              <a:off x="9039515" y="46884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49" name="Google Shape;1249;p13"/>
            <p:cNvSpPr/>
            <p:nvPr/>
          </p:nvSpPr>
          <p:spPr>
            <a:xfrm rot="5400000">
              <a:off x="9111390" y="48041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0" name="Google Shape;1250;p13"/>
            <p:cNvSpPr/>
            <p:nvPr/>
          </p:nvSpPr>
          <p:spPr>
            <a:xfrm rot="5400000">
              <a:off x="9111390" y="56334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1" name="Google Shape;1251;p13"/>
            <p:cNvSpPr/>
            <p:nvPr/>
          </p:nvSpPr>
          <p:spPr>
            <a:xfrm rot="5400000">
              <a:off x="8956615" y="63469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2" name="Google Shape;1252;p13"/>
            <p:cNvSpPr/>
            <p:nvPr/>
          </p:nvSpPr>
          <p:spPr>
            <a:xfrm rot="5400000">
              <a:off x="9039515" y="63469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3" name="Google Shape;1253;p13"/>
            <p:cNvSpPr/>
            <p:nvPr/>
          </p:nvSpPr>
          <p:spPr>
            <a:xfrm rot="5400000">
              <a:off x="9111390" y="64626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4" name="Google Shape;1254;p13"/>
            <p:cNvSpPr/>
            <p:nvPr/>
          </p:nvSpPr>
          <p:spPr>
            <a:xfrm rot="5400000">
              <a:off x="8956615" y="71704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5" name="Google Shape;1255;p13"/>
            <p:cNvSpPr/>
            <p:nvPr/>
          </p:nvSpPr>
          <p:spPr>
            <a:xfrm rot="5400000">
              <a:off x="9039515" y="71704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6" name="Google Shape;1256;p13"/>
            <p:cNvSpPr/>
            <p:nvPr/>
          </p:nvSpPr>
          <p:spPr>
            <a:xfrm rot="5400000">
              <a:off x="9111390" y="72861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7" name="Google Shape;1257;p13"/>
            <p:cNvSpPr/>
            <p:nvPr/>
          </p:nvSpPr>
          <p:spPr>
            <a:xfrm rot="5400000">
              <a:off x="9111390" y="81154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8" name="Google Shape;1258;p13"/>
            <p:cNvSpPr/>
            <p:nvPr/>
          </p:nvSpPr>
          <p:spPr>
            <a:xfrm rot="5400000">
              <a:off x="8946290" y="90966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59" name="Google Shape;1259;p13"/>
            <p:cNvSpPr/>
            <p:nvPr/>
          </p:nvSpPr>
          <p:spPr>
            <a:xfrm rot="5400000">
              <a:off x="9039515" y="96579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0" name="Google Shape;1260;p13"/>
            <p:cNvSpPr/>
            <p:nvPr/>
          </p:nvSpPr>
          <p:spPr>
            <a:xfrm rot="5400000">
              <a:off x="9111390" y="97681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1" name="Google Shape;1261;p13"/>
            <p:cNvSpPr/>
            <p:nvPr/>
          </p:nvSpPr>
          <p:spPr>
            <a:xfrm rot="5400000">
              <a:off x="9110777" y="1059102"/>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2" name="Google Shape;1262;p13"/>
            <p:cNvSpPr/>
            <p:nvPr/>
          </p:nvSpPr>
          <p:spPr>
            <a:xfrm rot="5400000">
              <a:off x="8956615" y="113051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3" name="Google Shape;1263;p13"/>
            <p:cNvSpPr/>
            <p:nvPr/>
          </p:nvSpPr>
          <p:spPr>
            <a:xfrm rot="5400000">
              <a:off x="9111390" y="114264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4" name="Google Shape;1264;p13"/>
            <p:cNvSpPr/>
            <p:nvPr/>
          </p:nvSpPr>
          <p:spPr>
            <a:xfrm rot="5400000">
              <a:off x="8857765" y="102609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5" name="Google Shape;1265;p13"/>
            <p:cNvSpPr/>
            <p:nvPr/>
          </p:nvSpPr>
          <p:spPr>
            <a:xfrm flipH="1">
              <a:off x="8092359" y="9"/>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6" name="Google Shape;1266;p13"/>
            <p:cNvSpPr/>
            <p:nvPr/>
          </p:nvSpPr>
          <p:spPr>
            <a:xfrm flipH="1">
              <a:off x="8010134" y="14625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7" name="Google Shape;1267;p13"/>
            <p:cNvSpPr/>
            <p:nvPr/>
          </p:nvSpPr>
          <p:spPr>
            <a:xfrm flipH="1">
              <a:off x="8009434" y="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8" name="Google Shape;1268;p13"/>
            <p:cNvSpPr/>
            <p:nvPr/>
          </p:nvSpPr>
          <p:spPr>
            <a:xfrm flipH="1">
              <a:off x="8114559" y="24510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69" name="Google Shape;1269;p13"/>
            <p:cNvSpPr/>
            <p:nvPr/>
          </p:nvSpPr>
          <p:spPr>
            <a:xfrm flipH="1">
              <a:off x="7927234" y="14625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0" name="Google Shape;1270;p13"/>
            <p:cNvSpPr/>
            <p:nvPr/>
          </p:nvSpPr>
          <p:spPr>
            <a:xfrm flipH="1">
              <a:off x="7927234" y="6335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1" name="Google Shape;1271;p13"/>
            <p:cNvSpPr/>
            <p:nvPr/>
          </p:nvSpPr>
          <p:spPr>
            <a:xfrm flipH="1">
              <a:off x="7927084" y="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2" name="Google Shape;1272;p13"/>
            <p:cNvSpPr/>
            <p:nvPr/>
          </p:nvSpPr>
          <p:spPr>
            <a:xfrm flipH="1">
              <a:off x="7844334" y="6335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3" name="Google Shape;1273;p13"/>
            <p:cNvSpPr/>
            <p:nvPr/>
          </p:nvSpPr>
          <p:spPr>
            <a:xfrm flipH="1">
              <a:off x="7844184" y="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4" name="Google Shape;1274;p13"/>
            <p:cNvSpPr/>
            <p:nvPr/>
          </p:nvSpPr>
          <p:spPr>
            <a:xfrm flipH="1">
              <a:off x="7761259" y="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5" name="Google Shape;1275;p13"/>
            <p:cNvSpPr/>
            <p:nvPr/>
          </p:nvSpPr>
          <p:spPr>
            <a:xfrm rot="5400000" flipH="1">
              <a:off x="7680023" y="194651"/>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6" name="Google Shape;1276;p13"/>
            <p:cNvSpPr/>
            <p:nvPr/>
          </p:nvSpPr>
          <p:spPr>
            <a:xfrm rot="5400000" flipH="1">
              <a:off x="7676057" y="125642"/>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7" name="Google Shape;1277;p13"/>
            <p:cNvSpPr/>
            <p:nvPr/>
          </p:nvSpPr>
          <p:spPr>
            <a:xfrm rot="5400000" flipH="1">
              <a:off x="7676057" y="52954"/>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8" name="Google Shape;1278;p13"/>
            <p:cNvSpPr/>
            <p:nvPr/>
          </p:nvSpPr>
          <p:spPr>
            <a:xfrm rot="5400000" flipH="1">
              <a:off x="7605880" y="194651"/>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79" name="Google Shape;1279;p13"/>
            <p:cNvSpPr/>
            <p:nvPr/>
          </p:nvSpPr>
          <p:spPr>
            <a:xfrm rot="5400000" flipH="1">
              <a:off x="7605694" y="267153"/>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0" name="Google Shape;1280;p13"/>
            <p:cNvSpPr/>
            <p:nvPr/>
          </p:nvSpPr>
          <p:spPr>
            <a:xfrm rot="5400000" flipH="1">
              <a:off x="7602016" y="45866"/>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1" name="Google Shape;1281;p13"/>
            <p:cNvSpPr/>
            <p:nvPr/>
          </p:nvSpPr>
          <p:spPr>
            <a:xfrm>
              <a:off x="8279834" y="6335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2" name="Google Shape;1282;p13"/>
            <p:cNvSpPr/>
            <p:nvPr/>
          </p:nvSpPr>
          <p:spPr>
            <a:xfrm>
              <a:off x="8279134" y="9"/>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3" name="Google Shape;1283;p13"/>
            <p:cNvSpPr/>
            <p:nvPr/>
          </p:nvSpPr>
          <p:spPr>
            <a:xfrm>
              <a:off x="8362034" y="9"/>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4" name="Google Shape;1284;p13"/>
            <p:cNvSpPr/>
            <p:nvPr/>
          </p:nvSpPr>
          <p:spPr>
            <a:xfrm>
              <a:off x="8444559" y="14625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5" name="Google Shape;1285;p13"/>
            <p:cNvSpPr/>
            <p:nvPr/>
          </p:nvSpPr>
          <p:spPr>
            <a:xfrm>
              <a:off x="8444959" y="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6" name="Google Shape;1286;p13"/>
            <p:cNvSpPr/>
            <p:nvPr/>
          </p:nvSpPr>
          <p:spPr>
            <a:xfrm>
              <a:off x="8340134" y="24510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7" name="Google Shape;1287;p13"/>
            <p:cNvSpPr/>
            <p:nvPr/>
          </p:nvSpPr>
          <p:spPr>
            <a:xfrm>
              <a:off x="8527459" y="14625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8" name="Google Shape;1288;p13"/>
            <p:cNvSpPr/>
            <p:nvPr/>
          </p:nvSpPr>
          <p:spPr>
            <a:xfrm>
              <a:off x="8527309" y="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89" name="Google Shape;1289;p13"/>
            <p:cNvSpPr/>
            <p:nvPr/>
          </p:nvSpPr>
          <p:spPr>
            <a:xfrm flipH="1">
              <a:off x="7605734" y="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90" name="Google Shape;1290;p13"/>
            <p:cNvSpPr/>
            <p:nvPr/>
          </p:nvSpPr>
          <p:spPr>
            <a:xfrm flipH="1">
              <a:off x="8714759" y="14625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91" name="Google Shape;1291;p13"/>
            <p:cNvSpPr/>
            <p:nvPr/>
          </p:nvSpPr>
          <p:spPr>
            <a:xfrm flipH="1">
              <a:off x="8714059" y="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92" name="Google Shape;1292;p13"/>
            <p:cNvSpPr/>
            <p:nvPr/>
          </p:nvSpPr>
          <p:spPr>
            <a:xfrm flipH="1">
              <a:off x="8631859" y="14625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93" name="Google Shape;1293;p13"/>
            <p:cNvSpPr/>
            <p:nvPr/>
          </p:nvSpPr>
          <p:spPr>
            <a:xfrm flipH="1">
              <a:off x="8631859" y="6335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94" name="Google Shape;1294;p13"/>
            <p:cNvSpPr/>
            <p:nvPr/>
          </p:nvSpPr>
          <p:spPr>
            <a:xfrm flipH="1">
              <a:off x="8631709" y="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95" name="Google Shape;1295;p13"/>
            <p:cNvSpPr/>
            <p:nvPr/>
          </p:nvSpPr>
          <p:spPr>
            <a:xfrm>
              <a:off x="8852759" y="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96" name="Google Shape;1296;p13"/>
            <p:cNvSpPr/>
            <p:nvPr/>
          </p:nvSpPr>
          <p:spPr>
            <a:xfrm flipH="1">
              <a:off x="9039509" y="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297" name="Google Shape;1297;p13"/>
            <p:cNvSpPr/>
            <p:nvPr/>
          </p:nvSpPr>
          <p:spPr>
            <a:xfrm flipH="1">
              <a:off x="8957159" y="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1298" name="Google Shape;1298;p13"/>
          <p:cNvGrpSpPr/>
          <p:nvPr/>
        </p:nvGrpSpPr>
        <p:grpSpPr>
          <a:xfrm>
            <a:off x="-9" y="9"/>
            <a:ext cx="1777552" cy="1145190"/>
            <a:chOff x="-9" y="9"/>
            <a:chExt cx="1777552" cy="1145190"/>
          </a:xfrm>
        </p:grpSpPr>
        <p:sp>
          <p:nvSpPr>
            <p:cNvPr id="1299" name="Google Shape;1299;p13"/>
            <p:cNvSpPr/>
            <p:nvPr/>
          </p:nvSpPr>
          <p:spPr>
            <a:xfrm rot="-5400000">
              <a:off x="247732" y="194022"/>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0" name="Google Shape;1300;p13"/>
            <p:cNvSpPr/>
            <p:nvPr/>
          </p:nvSpPr>
          <p:spPr>
            <a:xfrm rot="-5400000">
              <a:off x="353984" y="194022"/>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1" name="Google Shape;1301;p13"/>
            <p:cNvSpPr/>
            <p:nvPr/>
          </p:nvSpPr>
          <p:spPr>
            <a:xfrm rot="-5400000">
              <a:off x="174945" y="557191"/>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2" name="Google Shape;1302;p13"/>
            <p:cNvSpPr/>
            <p:nvPr/>
          </p:nvSpPr>
          <p:spPr>
            <a:xfrm rot="-5400000">
              <a:off x="19165" y="633345"/>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3" name="Google Shape;1303;p13"/>
            <p:cNvSpPr/>
            <p:nvPr/>
          </p:nvSpPr>
          <p:spPr>
            <a:xfrm rot="-5400000">
              <a:off x="22835" y="484669"/>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4" name="Google Shape;1304;p13"/>
            <p:cNvSpPr/>
            <p:nvPr/>
          </p:nvSpPr>
          <p:spPr>
            <a:xfrm rot="-5400000">
              <a:off x="19350" y="415837"/>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5" name="Google Shape;1305;p13"/>
            <p:cNvSpPr/>
            <p:nvPr/>
          </p:nvSpPr>
          <p:spPr>
            <a:xfrm rot="-5400000">
              <a:off x="22658" y="267153"/>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6" name="Google Shape;1306;p13"/>
            <p:cNvSpPr/>
            <p:nvPr/>
          </p:nvSpPr>
          <p:spPr>
            <a:xfrm rot="-5400000">
              <a:off x="22843" y="194651"/>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7" name="Google Shape;1307;p13"/>
            <p:cNvSpPr/>
            <p:nvPr/>
          </p:nvSpPr>
          <p:spPr>
            <a:xfrm rot="-5400000">
              <a:off x="19165" y="125642"/>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8" name="Google Shape;1308;p13"/>
            <p:cNvSpPr/>
            <p:nvPr/>
          </p:nvSpPr>
          <p:spPr>
            <a:xfrm rot="-5400000">
              <a:off x="19165" y="52954"/>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09" name="Google Shape;1309;p13"/>
            <p:cNvSpPr/>
            <p:nvPr/>
          </p:nvSpPr>
          <p:spPr>
            <a:xfrm rot="-5400000">
              <a:off x="93206" y="625902"/>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0" name="Google Shape;1310;p13"/>
            <p:cNvSpPr/>
            <p:nvPr/>
          </p:nvSpPr>
          <p:spPr>
            <a:xfrm rot="-5400000">
              <a:off x="93214" y="408572"/>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1" name="Google Shape;1311;p13"/>
            <p:cNvSpPr/>
            <p:nvPr/>
          </p:nvSpPr>
          <p:spPr>
            <a:xfrm rot="-5400000">
              <a:off x="96978" y="484669"/>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2" name="Google Shape;1312;p13"/>
            <p:cNvSpPr/>
            <p:nvPr/>
          </p:nvSpPr>
          <p:spPr>
            <a:xfrm rot="-5400000">
              <a:off x="293203" y="557200"/>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3" name="Google Shape;1313;p13"/>
            <p:cNvSpPr/>
            <p:nvPr/>
          </p:nvSpPr>
          <p:spPr>
            <a:xfrm rot="-5400000">
              <a:off x="96986" y="194651"/>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4" name="Google Shape;1314;p13"/>
            <p:cNvSpPr/>
            <p:nvPr/>
          </p:nvSpPr>
          <p:spPr>
            <a:xfrm rot="-5400000">
              <a:off x="96800" y="267153"/>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5" name="Google Shape;1315;p13"/>
            <p:cNvSpPr/>
            <p:nvPr/>
          </p:nvSpPr>
          <p:spPr>
            <a:xfrm rot="-5400000">
              <a:off x="93206" y="45866"/>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6" name="Google Shape;1316;p13"/>
            <p:cNvSpPr/>
            <p:nvPr/>
          </p:nvSpPr>
          <p:spPr>
            <a:xfrm>
              <a:off x="505471" y="6335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7" name="Google Shape;1317;p13"/>
            <p:cNvSpPr/>
            <p:nvPr/>
          </p:nvSpPr>
          <p:spPr>
            <a:xfrm>
              <a:off x="505321" y="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8" name="Google Shape;1318;p13"/>
            <p:cNvSpPr/>
            <p:nvPr/>
          </p:nvSpPr>
          <p:spPr>
            <a:xfrm>
              <a:off x="670746" y="6335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19" name="Google Shape;1319;p13"/>
            <p:cNvSpPr/>
            <p:nvPr/>
          </p:nvSpPr>
          <p:spPr>
            <a:xfrm>
              <a:off x="670046" y="9"/>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0" name="Google Shape;1320;p13"/>
            <p:cNvSpPr/>
            <p:nvPr/>
          </p:nvSpPr>
          <p:spPr>
            <a:xfrm>
              <a:off x="752946" y="9"/>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1" name="Google Shape;1321;p13"/>
            <p:cNvSpPr/>
            <p:nvPr/>
          </p:nvSpPr>
          <p:spPr>
            <a:xfrm>
              <a:off x="835471" y="14625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2" name="Google Shape;1322;p13"/>
            <p:cNvSpPr/>
            <p:nvPr/>
          </p:nvSpPr>
          <p:spPr>
            <a:xfrm>
              <a:off x="452609" y="190434"/>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3" name="Google Shape;1323;p13"/>
            <p:cNvSpPr/>
            <p:nvPr/>
          </p:nvSpPr>
          <p:spPr>
            <a:xfrm>
              <a:off x="835871" y="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4" name="Google Shape;1324;p13"/>
            <p:cNvSpPr/>
            <p:nvPr/>
          </p:nvSpPr>
          <p:spPr>
            <a:xfrm>
              <a:off x="731046" y="24510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5" name="Google Shape;1325;p13"/>
            <p:cNvSpPr/>
            <p:nvPr/>
          </p:nvSpPr>
          <p:spPr>
            <a:xfrm>
              <a:off x="918371" y="14625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6" name="Google Shape;1326;p13"/>
            <p:cNvSpPr/>
            <p:nvPr/>
          </p:nvSpPr>
          <p:spPr>
            <a:xfrm>
              <a:off x="918371" y="6335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7" name="Google Shape;1327;p13"/>
            <p:cNvSpPr/>
            <p:nvPr/>
          </p:nvSpPr>
          <p:spPr>
            <a:xfrm>
              <a:off x="918221" y="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8" name="Google Shape;1328;p13"/>
            <p:cNvSpPr/>
            <p:nvPr/>
          </p:nvSpPr>
          <p:spPr>
            <a:xfrm>
              <a:off x="1001146" y="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29" name="Google Shape;1329;p13"/>
            <p:cNvSpPr/>
            <p:nvPr/>
          </p:nvSpPr>
          <p:spPr>
            <a:xfrm>
              <a:off x="1084221" y="146259"/>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0" name="Google Shape;1330;p13"/>
            <p:cNvSpPr/>
            <p:nvPr/>
          </p:nvSpPr>
          <p:spPr>
            <a:xfrm>
              <a:off x="1084221" y="6335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1" name="Google Shape;1331;p13"/>
            <p:cNvSpPr/>
            <p:nvPr/>
          </p:nvSpPr>
          <p:spPr>
            <a:xfrm>
              <a:off x="1084071" y="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2" name="Google Shape;1332;p13"/>
            <p:cNvSpPr/>
            <p:nvPr/>
          </p:nvSpPr>
          <p:spPr>
            <a:xfrm>
              <a:off x="1166571" y="14625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3" name="Google Shape;1333;p13"/>
            <p:cNvSpPr/>
            <p:nvPr/>
          </p:nvSpPr>
          <p:spPr>
            <a:xfrm>
              <a:off x="1166571" y="6335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4" name="Google Shape;1334;p13"/>
            <p:cNvSpPr/>
            <p:nvPr/>
          </p:nvSpPr>
          <p:spPr>
            <a:xfrm>
              <a:off x="1166421" y="9"/>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5" name="Google Shape;1335;p13"/>
            <p:cNvSpPr/>
            <p:nvPr/>
          </p:nvSpPr>
          <p:spPr>
            <a:xfrm>
              <a:off x="1249346" y="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6" name="Google Shape;1336;p13"/>
            <p:cNvSpPr/>
            <p:nvPr/>
          </p:nvSpPr>
          <p:spPr>
            <a:xfrm>
              <a:off x="1415321" y="6335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7" name="Google Shape;1337;p13"/>
            <p:cNvSpPr/>
            <p:nvPr/>
          </p:nvSpPr>
          <p:spPr>
            <a:xfrm>
              <a:off x="1414621" y="9"/>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8" name="Google Shape;1338;p13"/>
            <p:cNvSpPr/>
            <p:nvPr/>
          </p:nvSpPr>
          <p:spPr>
            <a:xfrm>
              <a:off x="97184" y="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39" name="Google Shape;1339;p13"/>
            <p:cNvSpPr/>
            <p:nvPr/>
          </p:nvSpPr>
          <p:spPr>
            <a:xfrm rot="5400000" flipH="1">
              <a:off x="1733500" y="194022"/>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40" name="Google Shape;1340;p13"/>
            <p:cNvSpPr/>
            <p:nvPr/>
          </p:nvSpPr>
          <p:spPr>
            <a:xfrm flipH="1">
              <a:off x="1475621" y="6335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41" name="Google Shape;1341;p13"/>
            <p:cNvSpPr/>
            <p:nvPr/>
          </p:nvSpPr>
          <p:spPr>
            <a:xfrm flipH="1">
              <a:off x="1476021" y="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42" name="Google Shape;1342;p13"/>
            <p:cNvSpPr/>
            <p:nvPr/>
          </p:nvSpPr>
          <p:spPr>
            <a:xfrm rot="-5400000">
              <a:off x="63341" y="110032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43" name="Google Shape;1343;p13"/>
            <p:cNvSpPr/>
            <p:nvPr/>
          </p:nvSpPr>
          <p:spPr>
            <a:xfrm rot="-5400000">
              <a:off x="-11584" y="1112599"/>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44" name="Google Shape;1344;p13"/>
            <p:cNvSpPr/>
            <p:nvPr/>
          </p:nvSpPr>
          <p:spPr>
            <a:xfrm flipH="1">
              <a:off x="194014" y="782276"/>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45" name="Google Shape;1345;p13"/>
            <p:cNvSpPr/>
            <p:nvPr/>
          </p:nvSpPr>
          <p:spPr>
            <a:xfrm rot="-5400000" flipH="1">
              <a:off x="63341" y="104002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46" name="Google Shape;1346;p13"/>
            <p:cNvSpPr/>
            <p:nvPr/>
          </p:nvSpPr>
          <p:spPr>
            <a:xfrm rot="-5400000" flipH="1">
              <a:off x="-11309" y="1051474"/>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cxnSp>
        <p:nvCxnSpPr>
          <p:cNvPr id="1347" name="Google Shape;1347;p13"/>
          <p:cNvCxnSpPr/>
          <p:nvPr/>
        </p:nvCxnSpPr>
        <p:spPr>
          <a:xfrm>
            <a:off x="0" y="1354800"/>
            <a:ext cx="9144000" cy="0"/>
          </a:xfrm>
          <a:prstGeom prst="straightConnector1">
            <a:avLst/>
          </a:prstGeom>
          <a:noFill/>
          <a:ln w="19050" cap="flat" cmpd="sng">
            <a:solidFill>
              <a:schemeClr val="accent1"/>
            </a:solidFill>
            <a:prstDash val="solid"/>
            <a:round/>
            <a:headEnd type="none" w="med" len="med"/>
            <a:tailEnd type="none" w="med" len="med"/>
          </a:ln>
        </p:spPr>
      </p:cxnSp>
      <p:sp>
        <p:nvSpPr>
          <p:cNvPr id="1348" name="Google Shape;1348;p13"/>
          <p:cNvSpPr/>
          <p:nvPr/>
        </p:nvSpPr>
        <p:spPr>
          <a:xfrm>
            <a:off x="1448100" y="2178088"/>
            <a:ext cx="485700" cy="486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49" name="Google Shape;1349;p13"/>
          <p:cNvSpPr/>
          <p:nvPr/>
        </p:nvSpPr>
        <p:spPr>
          <a:xfrm>
            <a:off x="3368738" y="2178088"/>
            <a:ext cx="485700" cy="486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50" name="Google Shape;1350;p13"/>
          <p:cNvSpPr/>
          <p:nvPr/>
        </p:nvSpPr>
        <p:spPr>
          <a:xfrm>
            <a:off x="5289463" y="2178088"/>
            <a:ext cx="485700" cy="486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51" name="Google Shape;1351;p13"/>
          <p:cNvSpPr/>
          <p:nvPr/>
        </p:nvSpPr>
        <p:spPr>
          <a:xfrm>
            <a:off x="7210188" y="2178088"/>
            <a:ext cx="485700" cy="486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extLst>
      <p:ext uri="{BB962C8B-B14F-4D97-AF65-F5344CB8AC3E}">
        <p14:creationId xmlns:p14="http://schemas.microsoft.com/office/powerpoint/2010/main" val="1948099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itle and text 2">
  <p:cSld name="Tiitle and text 2">
    <p:spTree>
      <p:nvGrpSpPr>
        <p:cNvPr id="1" name="Shape 1924"/>
        <p:cNvGrpSpPr/>
        <p:nvPr/>
      </p:nvGrpSpPr>
      <p:grpSpPr>
        <a:xfrm>
          <a:off x="0" y="0"/>
          <a:ext cx="0" cy="0"/>
          <a:chOff x="0" y="0"/>
          <a:chExt cx="0" cy="0"/>
        </a:xfrm>
      </p:grpSpPr>
      <p:sp>
        <p:nvSpPr>
          <p:cNvPr id="1925" name="Google Shape;1925;p17"/>
          <p:cNvSpPr txBox="1">
            <a:spLocks noGrp="1"/>
          </p:cNvSpPr>
          <p:nvPr>
            <p:ph type="subTitle" idx="1"/>
          </p:nvPr>
        </p:nvSpPr>
        <p:spPr>
          <a:xfrm flipH="1">
            <a:off x="5704125" y="2683250"/>
            <a:ext cx="2704200" cy="1295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Char char="●"/>
              <a:defRPr sz="1600"/>
            </a:lvl1pPr>
            <a:lvl2pPr lvl="1" algn="r" rtl="0">
              <a:spcBef>
                <a:spcPts val="1600"/>
              </a:spcBef>
              <a:spcAft>
                <a:spcPts val="0"/>
              </a:spcAft>
              <a:buSzPts val="1600"/>
              <a:buChar char="○"/>
              <a:defRPr sz="1600"/>
            </a:lvl2pPr>
            <a:lvl3pPr lvl="2" algn="r" rtl="0">
              <a:spcBef>
                <a:spcPts val="1600"/>
              </a:spcBef>
              <a:spcAft>
                <a:spcPts val="0"/>
              </a:spcAft>
              <a:buSzPts val="1600"/>
              <a:buChar char="■"/>
              <a:defRPr sz="1600"/>
            </a:lvl3pPr>
            <a:lvl4pPr lvl="3" algn="r" rtl="0">
              <a:spcBef>
                <a:spcPts val="1600"/>
              </a:spcBef>
              <a:spcAft>
                <a:spcPts val="0"/>
              </a:spcAft>
              <a:buSzPts val="1600"/>
              <a:buChar char="●"/>
              <a:defRPr sz="1600"/>
            </a:lvl4pPr>
            <a:lvl5pPr lvl="4" algn="r" rtl="0">
              <a:spcBef>
                <a:spcPts val="1600"/>
              </a:spcBef>
              <a:spcAft>
                <a:spcPts val="0"/>
              </a:spcAft>
              <a:buSzPts val="1600"/>
              <a:buChar char="○"/>
              <a:defRPr sz="1600"/>
            </a:lvl5pPr>
            <a:lvl6pPr lvl="5" algn="r" rtl="0">
              <a:spcBef>
                <a:spcPts val="1600"/>
              </a:spcBef>
              <a:spcAft>
                <a:spcPts val="0"/>
              </a:spcAft>
              <a:buSzPts val="1600"/>
              <a:buChar char="■"/>
              <a:defRPr sz="1600"/>
            </a:lvl6pPr>
            <a:lvl7pPr lvl="6" algn="r" rtl="0">
              <a:spcBef>
                <a:spcPts val="1600"/>
              </a:spcBef>
              <a:spcAft>
                <a:spcPts val="0"/>
              </a:spcAft>
              <a:buSzPts val="1600"/>
              <a:buChar char="●"/>
              <a:defRPr sz="1600"/>
            </a:lvl7pPr>
            <a:lvl8pPr lvl="7" algn="r" rtl="0">
              <a:spcBef>
                <a:spcPts val="1600"/>
              </a:spcBef>
              <a:spcAft>
                <a:spcPts val="0"/>
              </a:spcAft>
              <a:buSzPts val="1600"/>
              <a:buChar char="○"/>
              <a:defRPr sz="1600"/>
            </a:lvl8pPr>
            <a:lvl9pPr lvl="8" algn="r" rtl="0">
              <a:spcBef>
                <a:spcPts val="1600"/>
              </a:spcBef>
              <a:spcAft>
                <a:spcPts val="1600"/>
              </a:spcAft>
              <a:buSzPts val="1600"/>
              <a:buChar char="■"/>
              <a:defRPr sz="1600"/>
            </a:lvl9pPr>
          </a:lstStyle>
          <a:p>
            <a:endParaRPr/>
          </a:p>
        </p:txBody>
      </p:sp>
      <p:sp>
        <p:nvSpPr>
          <p:cNvPr id="1926" name="Google Shape;1926;p17"/>
          <p:cNvSpPr txBox="1">
            <a:spLocks noGrp="1"/>
          </p:cNvSpPr>
          <p:nvPr>
            <p:ph type="title"/>
          </p:nvPr>
        </p:nvSpPr>
        <p:spPr>
          <a:xfrm flipH="1">
            <a:off x="6180825" y="992600"/>
            <a:ext cx="2227500" cy="105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a:lvl1pPr>
            <a:lvl2pPr lvl="1" algn="r" rtl="0">
              <a:spcBef>
                <a:spcPts val="0"/>
              </a:spcBef>
              <a:spcAft>
                <a:spcPts val="0"/>
              </a:spcAft>
              <a:buSzPts val="4800"/>
              <a:buNone/>
              <a:defRPr/>
            </a:lvl2pPr>
            <a:lvl3pPr lvl="2" algn="r" rtl="0">
              <a:spcBef>
                <a:spcPts val="0"/>
              </a:spcBef>
              <a:spcAft>
                <a:spcPts val="0"/>
              </a:spcAft>
              <a:buSzPts val="4800"/>
              <a:buNone/>
              <a:defRPr/>
            </a:lvl3pPr>
            <a:lvl4pPr lvl="3" algn="r" rtl="0">
              <a:spcBef>
                <a:spcPts val="0"/>
              </a:spcBef>
              <a:spcAft>
                <a:spcPts val="0"/>
              </a:spcAft>
              <a:buSzPts val="4800"/>
              <a:buNone/>
              <a:defRPr/>
            </a:lvl4pPr>
            <a:lvl5pPr lvl="4" algn="r" rtl="0">
              <a:spcBef>
                <a:spcPts val="0"/>
              </a:spcBef>
              <a:spcAft>
                <a:spcPts val="0"/>
              </a:spcAft>
              <a:buSzPts val="4800"/>
              <a:buNone/>
              <a:defRPr/>
            </a:lvl5pPr>
            <a:lvl6pPr lvl="5" algn="r" rtl="0">
              <a:spcBef>
                <a:spcPts val="0"/>
              </a:spcBef>
              <a:spcAft>
                <a:spcPts val="0"/>
              </a:spcAft>
              <a:buSzPts val="4800"/>
              <a:buNone/>
              <a:defRPr/>
            </a:lvl6pPr>
            <a:lvl7pPr lvl="6" algn="r" rtl="0">
              <a:spcBef>
                <a:spcPts val="0"/>
              </a:spcBef>
              <a:spcAft>
                <a:spcPts val="0"/>
              </a:spcAft>
              <a:buSzPts val="4800"/>
              <a:buNone/>
              <a:defRPr/>
            </a:lvl7pPr>
            <a:lvl8pPr lvl="7" algn="r" rtl="0">
              <a:spcBef>
                <a:spcPts val="0"/>
              </a:spcBef>
              <a:spcAft>
                <a:spcPts val="0"/>
              </a:spcAft>
              <a:buSzPts val="4800"/>
              <a:buNone/>
              <a:defRPr/>
            </a:lvl8pPr>
            <a:lvl9pPr lvl="8" algn="r" rtl="0">
              <a:spcBef>
                <a:spcPts val="0"/>
              </a:spcBef>
              <a:spcAft>
                <a:spcPts val="0"/>
              </a:spcAft>
              <a:buSzPts val="4800"/>
              <a:buNone/>
              <a:defRPr/>
            </a:lvl9pPr>
          </a:lstStyle>
          <a:p>
            <a:endParaRPr/>
          </a:p>
        </p:txBody>
      </p:sp>
      <p:grpSp>
        <p:nvGrpSpPr>
          <p:cNvPr id="1927" name="Google Shape;1927;p17"/>
          <p:cNvGrpSpPr/>
          <p:nvPr/>
        </p:nvGrpSpPr>
        <p:grpSpPr>
          <a:xfrm>
            <a:off x="713214" y="1258248"/>
            <a:ext cx="3694471" cy="2656861"/>
            <a:chOff x="1053452" y="1243323"/>
            <a:chExt cx="3694471" cy="2656861"/>
          </a:xfrm>
        </p:grpSpPr>
        <p:sp>
          <p:nvSpPr>
            <p:cNvPr id="1928" name="Google Shape;1928;p17"/>
            <p:cNvSpPr/>
            <p:nvPr/>
          </p:nvSpPr>
          <p:spPr>
            <a:xfrm rot="5400000" flipH="1">
              <a:off x="1638792" y="2400236"/>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29" name="Google Shape;1929;p17"/>
            <p:cNvSpPr/>
            <p:nvPr/>
          </p:nvSpPr>
          <p:spPr>
            <a:xfrm rot="5400000" flipH="1">
              <a:off x="1511705" y="222674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0" name="Google Shape;1930;p17"/>
            <p:cNvSpPr/>
            <p:nvPr/>
          </p:nvSpPr>
          <p:spPr>
            <a:xfrm rot="5400000" flipH="1">
              <a:off x="1555880" y="2317323"/>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1" name="Google Shape;1931;p17"/>
            <p:cNvSpPr/>
            <p:nvPr/>
          </p:nvSpPr>
          <p:spPr>
            <a:xfrm rot="5400000" flipH="1">
              <a:off x="1638780" y="231732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2" name="Google Shape;1932;p17"/>
            <p:cNvSpPr/>
            <p:nvPr/>
          </p:nvSpPr>
          <p:spPr>
            <a:xfrm rot="5400000" flipH="1">
              <a:off x="1638780" y="2152598"/>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3" name="Google Shape;1933;p17"/>
            <p:cNvSpPr/>
            <p:nvPr/>
          </p:nvSpPr>
          <p:spPr>
            <a:xfrm rot="5400000" flipH="1">
              <a:off x="1555880" y="1986773"/>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4" name="Google Shape;1934;p17"/>
            <p:cNvSpPr/>
            <p:nvPr/>
          </p:nvSpPr>
          <p:spPr>
            <a:xfrm rot="5400000" flipH="1">
              <a:off x="1638780" y="198677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5" name="Google Shape;1935;p17"/>
            <p:cNvSpPr/>
            <p:nvPr/>
          </p:nvSpPr>
          <p:spPr>
            <a:xfrm rot="5400000" flipH="1">
              <a:off x="1638780" y="190442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6" name="Google Shape;1936;p17"/>
            <p:cNvSpPr/>
            <p:nvPr/>
          </p:nvSpPr>
          <p:spPr>
            <a:xfrm rot="5400000" flipH="1">
              <a:off x="1638780" y="165622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7" name="Google Shape;1937;p17"/>
            <p:cNvSpPr/>
            <p:nvPr/>
          </p:nvSpPr>
          <p:spPr>
            <a:xfrm rot="5400000" flipH="1">
              <a:off x="1638780" y="149094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8" name="Google Shape;1938;p17"/>
            <p:cNvSpPr/>
            <p:nvPr/>
          </p:nvSpPr>
          <p:spPr>
            <a:xfrm rot="5400000" flipH="1">
              <a:off x="1555880" y="1326223"/>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9" name="Google Shape;1939;p17"/>
            <p:cNvSpPr/>
            <p:nvPr/>
          </p:nvSpPr>
          <p:spPr>
            <a:xfrm rot="5400000" flipH="1">
              <a:off x="1511705" y="1709086"/>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0" name="Google Shape;1940;p17"/>
            <p:cNvSpPr/>
            <p:nvPr/>
          </p:nvSpPr>
          <p:spPr>
            <a:xfrm rot="5400000" flipH="1">
              <a:off x="1457030" y="143064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1" name="Google Shape;1941;p17"/>
            <p:cNvSpPr/>
            <p:nvPr/>
          </p:nvSpPr>
          <p:spPr>
            <a:xfrm rot="5400000" flipH="1">
              <a:off x="1555880" y="1243323"/>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2" name="Google Shape;1942;p17"/>
            <p:cNvSpPr/>
            <p:nvPr/>
          </p:nvSpPr>
          <p:spPr>
            <a:xfrm rot="5400000" flipH="1">
              <a:off x="1638780" y="124332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3" name="Google Shape;1943;p17"/>
            <p:cNvSpPr/>
            <p:nvPr/>
          </p:nvSpPr>
          <p:spPr>
            <a:xfrm rot="-5400000">
              <a:off x="4178602" y="339102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4" name="Google Shape;1944;p17"/>
            <p:cNvSpPr/>
            <p:nvPr/>
          </p:nvSpPr>
          <p:spPr>
            <a:xfrm rot="-5400000">
              <a:off x="4305677" y="343219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5" name="Google Shape;1945;p17"/>
            <p:cNvSpPr/>
            <p:nvPr/>
          </p:nvSpPr>
          <p:spPr>
            <a:xfrm rot="-5400000">
              <a:off x="4261502" y="3308098"/>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6" name="Google Shape;1946;p17"/>
            <p:cNvSpPr/>
            <p:nvPr/>
          </p:nvSpPr>
          <p:spPr>
            <a:xfrm rot="-5400000">
              <a:off x="4178602" y="330809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7" name="Google Shape;1947;p17"/>
            <p:cNvSpPr/>
            <p:nvPr/>
          </p:nvSpPr>
          <p:spPr>
            <a:xfrm rot="-5400000">
              <a:off x="4261502" y="322574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8" name="Google Shape;1948;p17"/>
            <p:cNvSpPr/>
            <p:nvPr/>
          </p:nvSpPr>
          <p:spPr>
            <a:xfrm rot="-5400000">
              <a:off x="4178602" y="322574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9" name="Google Shape;1949;p17"/>
            <p:cNvSpPr/>
            <p:nvPr/>
          </p:nvSpPr>
          <p:spPr>
            <a:xfrm rot="-5400000">
              <a:off x="4366400" y="1421060"/>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0" name="Google Shape;1950;p17"/>
            <p:cNvSpPr/>
            <p:nvPr/>
          </p:nvSpPr>
          <p:spPr>
            <a:xfrm rot="-5400000">
              <a:off x="4655206" y="2536221"/>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1" name="Google Shape;1951;p17"/>
            <p:cNvSpPr/>
            <p:nvPr/>
          </p:nvSpPr>
          <p:spPr>
            <a:xfrm rot="-5400000">
              <a:off x="4445128" y="1640994"/>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2" name="Google Shape;1952;p17"/>
            <p:cNvSpPr/>
            <p:nvPr/>
          </p:nvSpPr>
          <p:spPr>
            <a:xfrm rot="-5400000">
              <a:off x="4174730" y="2905754"/>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3" name="Google Shape;1953;p17"/>
            <p:cNvSpPr/>
            <p:nvPr/>
          </p:nvSpPr>
          <p:spPr>
            <a:xfrm rot="-5400000">
              <a:off x="4178618" y="2984021"/>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4" name="Google Shape;1954;p17"/>
            <p:cNvSpPr/>
            <p:nvPr/>
          </p:nvSpPr>
          <p:spPr>
            <a:xfrm rot="-5400000">
              <a:off x="4178618" y="3058782"/>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5" name="Google Shape;1955;p17"/>
            <p:cNvSpPr/>
            <p:nvPr/>
          </p:nvSpPr>
          <p:spPr>
            <a:xfrm rot="-5400000">
              <a:off x="4178618" y="2760121"/>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6" name="Google Shape;1956;p17"/>
            <p:cNvSpPr/>
            <p:nvPr/>
          </p:nvSpPr>
          <p:spPr>
            <a:xfrm rot="-5400000">
              <a:off x="4178618" y="2834882"/>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7" name="Google Shape;1957;p17"/>
            <p:cNvSpPr/>
            <p:nvPr/>
          </p:nvSpPr>
          <p:spPr>
            <a:xfrm rot="-5400000">
              <a:off x="4178618" y="2461842"/>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8" name="Google Shape;1958;p17"/>
            <p:cNvSpPr/>
            <p:nvPr/>
          </p:nvSpPr>
          <p:spPr>
            <a:xfrm rot="-5400000">
              <a:off x="4178618" y="2536221"/>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9" name="Google Shape;1959;p17"/>
            <p:cNvSpPr/>
            <p:nvPr/>
          </p:nvSpPr>
          <p:spPr>
            <a:xfrm rot="-5400000">
              <a:off x="4174912" y="2606911"/>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0" name="Google Shape;1960;p17"/>
            <p:cNvSpPr/>
            <p:nvPr/>
          </p:nvSpPr>
          <p:spPr>
            <a:xfrm rot="-5400000">
              <a:off x="4174921" y="2010345"/>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1" name="Google Shape;1961;p17"/>
            <p:cNvSpPr/>
            <p:nvPr/>
          </p:nvSpPr>
          <p:spPr>
            <a:xfrm rot="-5400000">
              <a:off x="4178609" y="2088794"/>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2" name="Google Shape;1962;p17"/>
            <p:cNvSpPr/>
            <p:nvPr/>
          </p:nvSpPr>
          <p:spPr>
            <a:xfrm rot="-5400000">
              <a:off x="4178427" y="2163372"/>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46" y="2606"/>
                    <a:pt x="2628" y="2025"/>
                    <a:pt x="2628" y="1314"/>
                  </a:cubicBezTo>
                  <a:cubicBezTo>
                    <a:pt x="2628" y="582"/>
                    <a:pt x="2046"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3" name="Google Shape;1963;p17"/>
            <p:cNvSpPr/>
            <p:nvPr/>
          </p:nvSpPr>
          <p:spPr>
            <a:xfrm rot="-5400000">
              <a:off x="4178618" y="1790142"/>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5" y="2606"/>
                    <a:pt x="2606" y="2025"/>
                    <a:pt x="2606" y="1314"/>
                  </a:cubicBezTo>
                  <a:cubicBezTo>
                    <a:pt x="2606" y="582"/>
                    <a:pt x="2025"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4" name="Google Shape;1964;p17"/>
            <p:cNvSpPr/>
            <p:nvPr/>
          </p:nvSpPr>
          <p:spPr>
            <a:xfrm rot="-5400000">
              <a:off x="4178609" y="1864894"/>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5" name="Google Shape;1965;p17"/>
            <p:cNvSpPr/>
            <p:nvPr/>
          </p:nvSpPr>
          <p:spPr>
            <a:xfrm rot="-5400000">
              <a:off x="4178427" y="1939472"/>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6" name="Google Shape;1966;p17"/>
            <p:cNvSpPr/>
            <p:nvPr/>
          </p:nvSpPr>
          <p:spPr>
            <a:xfrm rot="-5400000">
              <a:off x="4178427" y="1566433"/>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7" name="Google Shape;1967;p17"/>
            <p:cNvSpPr/>
            <p:nvPr/>
          </p:nvSpPr>
          <p:spPr>
            <a:xfrm rot="-5400000">
              <a:off x="4178609" y="1640994"/>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8" name="Google Shape;1968;p17"/>
            <p:cNvSpPr/>
            <p:nvPr/>
          </p:nvSpPr>
          <p:spPr>
            <a:xfrm rot="-5400000">
              <a:off x="4174730" y="1711875"/>
              <a:ext cx="53097" cy="45164"/>
            </a:xfrm>
            <a:custGeom>
              <a:avLst/>
              <a:gdLst/>
              <a:ahLst/>
              <a:cxnLst/>
              <a:rect l="l" t="t" r="r" b="b"/>
              <a:pathLst>
                <a:path w="3059" h="2602" extrusionOk="0">
                  <a:moveTo>
                    <a:pt x="1327" y="1"/>
                  </a:moveTo>
                  <a:cubicBezTo>
                    <a:pt x="652" y="1"/>
                    <a:pt x="1" y="522"/>
                    <a:pt x="1" y="1309"/>
                  </a:cubicBezTo>
                  <a:cubicBezTo>
                    <a:pt x="1" y="2020"/>
                    <a:pt x="582" y="2601"/>
                    <a:pt x="1314" y="2601"/>
                  </a:cubicBezTo>
                  <a:cubicBezTo>
                    <a:pt x="2477" y="2601"/>
                    <a:pt x="3058" y="1202"/>
                    <a:pt x="2240" y="383"/>
                  </a:cubicBezTo>
                  <a:cubicBezTo>
                    <a:pt x="1976" y="119"/>
                    <a:pt x="1649"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9" name="Google Shape;1969;p17"/>
            <p:cNvSpPr/>
            <p:nvPr/>
          </p:nvSpPr>
          <p:spPr>
            <a:xfrm rot="-5400000">
              <a:off x="4178609" y="1342715"/>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0" name="Google Shape;1970;p17"/>
            <p:cNvSpPr/>
            <p:nvPr/>
          </p:nvSpPr>
          <p:spPr>
            <a:xfrm rot="-5400000">
              <a:off x="4174921" y="1413406"/>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1" name="Google Shape;1971;p17"/>
            <p:cNvSpPr/>
            <p:nvPr/>
          </p:nvSpPr>
          <p:spPr>
            <a:xfrm rot="-5400000">
              <a:off x="4174730" y="1487975"/>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2" name="Google Shape;1972;p17"/>
            <p:cNvSpPr/>
            <p:nvPr/>
          </p:nvSpPr>
          <p:spPr>
            <a:xfrm rot="-5400000">
              <a:off x="4178609" y="1267955"/>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3" name="Google Shape;1973;p17"/>
            <p:cNvSpPr/>
            <p:nvPr/>
          </p:nvSpPr>
          <p:spPr>
            <a:xfrm rot="-5400000">
              <a:off x="4256739" y="3058790"/>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4" name="Google Shape;1974;p17"/>
            <p:cNvSpPr/>
            <p:nvPr/>
          </p:nvSpPr>
          <p:spPr>
            <a:xfrm rot="-5400000">
              <a:off x="4483264" y="2984030"/>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5" name="Google Shape;1975;p17"/>
            <p:cNvSpPr/>
            <p:nvPr/>
          </p:nvSpPr>
          <p:spPr>
            <a:xfrm rot="-5400000">
              <a:off x="4252955" y="2913053"/>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6" name="Google Shape;1976;p17"/>
            <p:cNvSpPr/>
            <p:nvPr/>
          </p:nvSpPr>
          <p:spPr>
            <a:xfrm rot="-5400000">
              <a:off x="4256739" y="2834890"/>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7" name="Google Shape;1977;p17"/>
            <p:cNvSpPr/>
            <p:nvPr/>
          </p:nvSpPr>
          <p:spPr>
            <a:xfrm rot="-5400000">
              <a:off x="4256739" y="2760130"/>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8" name="Google Shape;1978;p17"/>
            <p:cNvSpPr/>
            <p:nvPr/>
          </p:nvSpPr>
          <p:spPr>
            <a:xfrm rot="-5400000">
              <a:off x="4252955" y="2614774"/>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9" name="Google Shape;1979;p17"/>
            <p:cNvSpPr/>
            <p:nvPr/>
          </p:nvSpPr>
          <p:spPr>
            <a:xfrm rot="-5400000">
              <a:off x="4256739" y="2536230"/>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0" name="Google Shape;1980;p17"/>
            <p:cNvSpPr/>
            <p:nvPr/>
          </p:nvSpPr>
          <p:spPr>
            <a:xfrm rot="-5400000">
              <a:off x="4256739" y="2461851"/>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1" name="Google Shape;1981;p17"/>
            <p:cNvSpPr/>
            <p:nvPr/>
          </p:nvSpPr>
          <p:spPr>
            <a:xfrm rot="-5400000">
              <a:off x="4256739" y="2387090"/>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2" name="Google Shape;1982;p17"/>
            <p:cNvSpPr/>
            <p:nvPr/>
          </p:nvSpPr>
          <p:spPr>
            <a:xfrm rot="-5400000">
              <a:off x="4252955" y="231611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37" y="582"/>
                    <a:pt x="2456"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3" name="Google Shape;1983;p17"/>
            <p:cNvSpPr/>
            <p:nvPr/>
          </p:nvSpPr>
          <p:spPr>
            <a:xfrm rot="-5400000">
              <a:off x="4256739" y="2237951"/>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4" name="Google Shape;1984;p17"/>
            <p:cNvSpPr/>
            <p:nvPr/>
          </p:nvSpPr>
          <p:spPr>
            <a:xfrm rot="-5400000">
              <a:off x="4256548" y="2163381"/>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5" name="Google Shape;1985;p17"/>
            <p:cNvSpPr/>
            <p:nvPr/>
          </p:nvSpPr>
          <p:spPr>
            <a:xfrm rot="-5400000">
              <a:off x="4256730" y="2088803"/>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6" name="Google Shape;1986;p17"/>
            <p:cNvSpPr/>
            <p:nvPr/>
          </p:nvSpPr>
          <p:spPr>
            <a:xfrm rot="-5400000">
              <a:off x="4256548" y="1939481"/>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7" name="Google Shape;1987;p17"/>
            <p:cNvSpPr/>
            <p:nvPr/>
          </p:nvSpPr>
          <p:spPr>
            <a:xfrm rot="-5400000">
              <a:off x="4256730" y="1864903"/>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8" name="Google Shape;1988;p17"/>
            <p:cNvSpPr/>
            <p:nvPr/>
          </p:nvSpPr>
          <p:spPr>
            <a:xfrm rot="-5400000">
              <a:off x="4256739" y="1790151"/>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9" name="Google Shape;1989;p17"/>
            <p:cNvSpPr/>
            <p:nvPr/>
          </p:nvSpPr>
          <p:spPr>
            <a:xfrm rot="-5400000">
              <a:off x="4253137" y="171935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0" name="Google Shape;1990;p17"/>
            <p:cNvSpPr/>
            <p:nvPr/>
          </p:nvSpPr>
          <p:spPr>
            <a:xfrm rot="-5400000">
              <a:off x="4256730" y="1641003"/>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1" name="Google Shape;1991;p17"/>
            <p:cNvSpPr/>
            <p:nvPr/>
          </p:nvSpPr>
          <p:spPr>
            <a:xfrm rot="-5400000">
              <a:off x="4256548" y="1566442"/>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2" name="Google Shape;1992;p17"/>
            <p:cNvSpPr/>
            <p:nvPr/>
          </p:nvSpPr>
          <p:spPr>
            <a:xfrm rot="-5400000">
              <a:off x="4253137" y="149545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3" name="Google Shape;1993;p17"/>
            <p:cNvSpPr/>
            <p:nvPr/>
          </p:nvSpPr>
          <p:spPr>
            <a:xfrm rot="-5400000">
              <a:off x="4252955" y="1420878"/>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4" name="Google Shape;1994;p17"/>
            <p:cNvSpPr/>
            <p:nvPr/>
          </p:nvSpPr>
          <p:spPr>
            <a:xfrm rot="-5400000">
              <a:off x="4256730" y="1267963"/>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5" name="Google Shape;1995;p17"/>
            <p:cNvSpPr/>
            <p:nvPr/>
          </p:nvSpPr>
          <p:spPr>
            <a:xfrm rot="-5400000">
              <a:off x="4329105" y="2905763"/>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6" name="Google Shape;1996;p17"/>
            <p:cNvSpPr/>
            <p:nvPr/>
          </p:nvSpPr>
          <p:spPr>
            <a:xfrm rot="-5400000">
              <a:off x="4702681" y="2984021"/>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7" name="Google Shape;1997;p17"/>
            <p:cNvSpPr/>
            <p:nvPr/>
          </p:nvSpPr>
          <p:spPr>
            <a:xfrm rot="-5400000">
              <a:off x="4332994" y="3058790"/>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8" name="Google Shape;1998;p17"/>
            <p:cNvSpPr/>
            <p:nvPr/>
          </p:nvSpPr>
          <p:spPr>
            <a:xfrm rot="-5400000">
              <a:off x="4590347" y="2685560"/>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9" name="Google Shape;1999;p17"/>
            <p:cNvSpPr/>
            <p:nvPr/>
          </p:nvSpPr>
          <p:spPr>
            <a:xfrm rot="-5400000">
              <a:off x="4332994" y="2760130"/>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0" name="Google Shape;2000;p17"/>
            <p:cNvSpPr/>
            <p:nvPr/>
          </p:nvSpPr>
          <p:spPr>
            <a:xfrm rot="-5400000">
              <a:off x="4332994" y="2461851"/>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1" name="Google Shape;2001;p17"/>
            <p:cNvSpPr/>
            <p:nvPr/>
          </p:nvSpPr>
          <p:spPr>
            <a:xfrm rot="-5400000">
              <a:off x="4492611" y="2536221"/>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2" name="Google Shape;2002;p17"/>
            <p:cNvSpPr/>
            <p:nvPr/>
          </p:nvSpPr>
          <p:spPr>
            <a:xfrm rot="-5400000">
              <a:off x="4329288" y="2606920"/>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3" name="Google Shape;2003;p17"/>
            <p:cNvSpPr/>
            <p:nvPr/>
          </p:nvSpPr>
          <p:spPr>
            <a:xfrm rot="-5400000">
              <a:off x="4332994" y="2237951"/>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4" name="Google Shape;2004;p17"/>
            <p:cNvSpPr/>
            <p:nvPr/>
          </p:nvSpPr>
          <p:spPr>
            <a:xfrm rot="-5400000">
              <a:off x="4329105" y="2308823"/>
              <a:ext cx="53097" cy="45147"/>
            </a:xfrm>
            <a:custGeom>
              <a:avLst/>
              <a:gdLst/>
              <a:ahLst/>
              <a:cxnLst/>
              <a:rect l="l" t="t" r="r" b="b"/>
              <a:pathLst>
                <a:path w="3059" h="2601" extrusionOk="0">
                  <a:moveTo>
                    <a:pt x="1327" y="0"/>
                  </a:moveTo>
                  <a:cubicBezTo>
                    <a:pt x="652" y="0"/>
                    <a:pt x="1" y="521"/>
                    <a:pt x="1" y="1309"/>
                  </a:cubicBezTo>
                  <a:cubicBezTo>
                    <a:pt x="1"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5" name="Google Shape;2005;p17"/>
            <p:cNvSpPr/>
            <p:nvPr/>
          </p:nvSpPr>
          <p:spPr>
            <a:xfrm rot="-5400000">
              <a:off x="4455222" y="2387082"/>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6" name="Google Shape;2006;p17"/>
            <p:cNvSpPr/>
            <p:nvPr/>
          </p:nvSpPr>
          <p:spPr>
            <a:xfrm rot="-5400000">
              <a:off x="4329296" y="2010354"/>
              <a:ext cx="52715" cy="45147"/>
            </a:xfrm>
            <a:custGeom>
              <a:avLst/>
              <a:gdLst/>
              <a:ahLst/>
              <a:cxnLst/>
              <a:rect l="l" t="t" r="r" b="b"/>
              <a:pathLst>
                <a:path w="3037" h="2601" extrusionOk="0">
                  <a:moveTo>
                    <a:pt x="1311" y="0"/>
                  </a:moveTo>
                  <a:cubicBezTo>
                    <a:pt x="642" y="0"/>
                    <a:pt x="0" y="521"/>
                    <a:pt x="0" y="1309"/>
                  </a:cubicBezTo>
                  <a:cubicBezTo>
                    <a:pt x="0" y="2019"/>
                    <a:pt x="582" y="2601"/>
                    <a:pt x="1292" y="2601"/>
                  </a:cubicBezTo>
                  <a:cubicBezTo>
                    <a:pt x="2455" y="2601"/>
                    <a:pt x="3037" y="1201"/>
                    <a:pt x="2218" y="383"/>
                  </a:cubicBezTo>
                  <a:cubicBezTo>
                    <a:pt x="1954"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7" name="Google Shape;2007;p17"/>
            <p:cNvSpPr/>
            <p:nvPr/>
          </p:nvSpPr>
          <p:spPr>
            <a:xfrm rot="-5400000">
              <a:off x="4511289" y="2088803"/>
              <a:ext cx="45251" cy="45234"/>
            </a:xfrm>
            <a:custGeom>
              <a:avLst/>
              <a:gdLst/>
              <a:ahLst/>
              <a:cxnLst/>
              <a:rect l="l" t="t" r="r" b="b"/>
              <a:pathLst>
                <a:path w="2607" h="2606" extrusionOk="0">
                  <a:moveTo>
                    <a:pt x="1314" y="0"/>
                  </a:moveTo>
                  <a:cubicBezTo>
                    <a:pt x="582" y="0"/>
                    <a:pt x="0" y="582"/>
                    <a:pt x="0" y="1292"/>
                  </a:cubicBezTo>
                  <a:cubicBezTo>
                    <a:pt x="0" y="2024"/>
                    <a:pt x="582" y="2606"/>
                    <a:pt x="1314" y="2606"/>
                  </a:cubicBezTo>
                  <a:cubicBezTo>
                    <a:pt x="2025" y="2606"/>
                    <a:pt x="2606" y="2024"/>
                    <a:pt x="2606" y="1292"/>
                  </a:cubicBezTo>
                  <a:cubicBezTo>
                    <a:pt x="2606"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8" name="Google Shape;2008;p17"/>
            <p:cNvSpPr/>
            <p:nvPr/>
          </p:nvSpPr>
          <p:spPr>
            <a:xfrm rot="-5400000">
              <a:off x="4403451" y="2163381"/>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9" name="Google Shape;2009;p17"/>
            <p:cNvSpPr/>
            <p:nvPr/>
          </p:nvSpPr>
          <p:spPr>
            <a:xfrm rot="-5400000">
              <a:off x="4332994" y="1790151"/>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0" name="Google Shape;2010;p17"/>
            <p:cNvSpPr/>
            <p:nvPr/>
          </p:nvSpPr>
          <p:spPr>
            <a:xfrm rot="-5400000">
              <a:off x="4332985" y="1864903"/>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1" name="Google Shape;2011;p17"/>
            <p:cNvSpPr/>
            <p:nvPr/>
          </p:nvSpPr>
          <p:spPr>
            <a:xfrm rot="-5400000">
              <a:off x="4398217" y="1939472"/>
              <a:ext cx="45616" cy="45251"/>
            </a:xfrm>
            <a:custGeom>
              <a:avLst/>
              <a:gdLst/>
              <a:ahLst/>
              <a:cxnLst/>
              <a:rect l="l" t="t" r="r" b="b"/>
              <a:pathLst>
                <a:path w="2628" h="2607" extrusionOk="0">
                  <a:moveTo>
                    <a:pt x="1314" y="1"/>
                  </a:moveTo>
                  <a:cubicBezTo>
                    <a:pt x="604" y="1"/>
                    <a:pt x="1" y="582"/>
                    <a:pt x="1" y="1293"/>
                  </a:cubicBezTo>
                  <a:cubicBezTo>
                    <a:pt x="1" y="2025"/>
                    <a:pt x="604" y="2606"/>
                    <a:pt x="1314" y="2606"/>
                  </a:cubicBezTo>
                  <a:cubicBezTo>
                    <a:pt x="2025" y="2606"/>
                    <a:pt x="2628" y="2025"/>
                    <a:pt x="2628" y="1293"/>
                  </a:cubicBezTo>
                  <a:cubicBezTo>
                    <a:pt x="2628" y="582"/>
                    <a:pt x="2025"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2" name="Google Shape;2012;p17"/>
            <p:cNvSpPr/>
            <p:nvPr/>
          </p:nvSpPr>
          <p:spPr>
            <a:xfrm rot="-5400000">
              <a:off x="4492420" y="1566433"/>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3" name="Google Shape;2013;p17"/>
            <p:cNvSpPr/>
            <p:nvPr/>
          </p:nvSpPr>
          <p:spPr>
            <a:xfrm rot="-5400000">
              <a:off x="4332985" y="1641003"/>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4" name="Google Shape;2014;p17"/>
            <p:cNvSpPr/>
            <p:nvPr/>
          </p:nvSpPr>
          <p:spPr>
            <a:xfrm rot="-5400000">
              <a:off x="4332985" y="1342724"/>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5" name="Google Shape;2015;p17"/>
            <p:cNvSpPr/>
            <p:nvPr/>
          </p:nvSpPr>
          <p:spPr>
            <a:xfrm rot="-5400000">
              <a:off x="4470037" y="1413223"/>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6" name="Google Shape;2016;p17"/>
            <p:cNvSpPr/>
            <p:nvPr/>
          </p:nvSpPr>
          <p:spPr>
            <a:xfrm rot="-5400000">
              <a:off x="4329105" y="1487984"/>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7" name="Google Shape;2017;p17"/>
            <p:cNvSpPr/>
            <p:nvPr/>
          </p:nvSpPr>
          <p:spPr>
            <a:xfrm rot="-5400000">
              <a:off x="4552402" y="1267955"/>
              <a:ext cx="45251" cy="45251"/>
            </a:xfrm>
            <a:custGeom>
              <a:avLst/>
              <a:gdLst/>
              <a:ahLst/>
              <a:cxnLst/>
              <a:rect l="l" t="t" r="r" b="b"/>
              <a:pathLst>
                <a:path w="2607" h="2607" extrusionOk="0">
                  <a:moveTo>
                    <a:pt x="1293" y="1"/>
                  </a:moveTo>
                  <a:cubicBezTo>
                    <a:pt x="582" y="1"/>
                    <a:pt x="1" y="582"/>
                    <a:pt x="1" y="1314"/>
                  </a:cubicBezTo>
                  <a:cubicBezTo>
                    <a:pt x="1" y="2025"/>
                    <a:pt x="582" y="2607"/>
                    <a:pt x="1293" y="2607"/>
                  </a:cubicBezTo>
                  <a:cubicBezTo>
                    <a:pt x="2025" y="2607"/>
                    <a:pt x="2606" y="2025"/>
                    <a:pt x="2606" y="1314"/>
                  </a:cubicBezTo>
                  <a:cubicBezTo>
                    <a:pt x="2606" y="582"/>
                    <a:pt x="2025" y="1"/>
                    <a:pt x="1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8" name="Google Shape;2018;p17"/>
            <p:cNvSpPr/>
            <p:nvPr/>
          </p:nvSpPr>
          <p:spPr>
            <a:xfrm rot="5400000">
              <a:off x="1328571" y="2781431"/>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9" name="Google Shape;2019;p17"/>
            <p:cNvSpPr/>
            <p:nvPr/>
          </p:nvSpPr>
          <p:spPr>
            <a:xfrm rot="5400000">
              <a:off x="1053452" y="2483144"/>
              <a:ext cx="45251" cy="45251"/>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0" name="Google Shape;2020;p17"/>
            <p:cNvSpPr/>
            <p:nvPr/>
          </p:nvSpPr>
          <p:spPr>
            <a:xfrm rot="5400000">
              <a:off x="1219423" y="2781431"/>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1" name="Google Shape;2021;p17"/>
            <p:cNvSpPr/>
            <p:nvPr/>
          </p:nvSpPr>
          <p:spPr>
            <a:xfrm rot="5400000">
              <a:off x="1633738" y="2561497"/>
              <a:ext cx="53079" cy="45164"/>
            </a:xfrm>
            <a:custGeom>
              <a:avLst/>
              <a:gdLst/>
              <a:ahLst/>
              <a:cxnLst/>
              <a:rect l="l" t="t" r="r" b="b"/>
              <a:pathLst>
                <a:path w="3058" h="2602" extrusionOk="0">
                  <a:moveTo>
                    <a:pt x="1327" y="1"/>
                  </a:moveTo>
                  <a:cubicBezTo>
                    <a:pt x="652" y="1"/>
                    <a:pt x="0" y="522"/>
                    <a:pt x="0" y="1309"/>
                  </a:cubicBezTo>
                  <a:cubicBezTo>
                    <a:pt x="0" y="2020"/>
                    <a:pt x="582" y="2601"/>
                    <a:pt x="1314" y="2601"/>
                  </a:cubicBezTo>
                  <a:cubicBezTo>
                    <a:pt x="2477" y="2601"/>
                    <a:pt x="3058" y="1202"/>
                    <a:pt x="2240" y="383"/>
                  </a:cubicBezTo>
                  <a:cubicBezTo>
                    <a:pt x="1976" y="119"/>
                    <a:pt x="1649"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2" name="Google Shape;2022;p17"/>
            <p:cNvSpPr/>
            <p:nvPr/>
          </p:nvSpPr>
          <p:spPr>
            <a:xfrm rot="5400000">
              <a:off x="1637696" y="2483144"/>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3" name="Google Shape;2023;p17"/>
            <p:cNvSpPr/>
            <p:nvPr/>
          </p:nvSpPr>
          <p:spPr>
            <a:xfrm rot="5400000">
              <a:off x="1637704" y="2781431"/>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4" name="Google Shape;2024;p17"/>
            <p:cNvSpPr/>
            <p:nvPr/>
          </p:nvSpPr>
          <p:spPr>
            <a:xfrm rot="5400000">
              <a:off x="1637513" y="2706861"/>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5" name="Google Shape;2025;p17"/>
            <p:cNvSpPr/>
            <p:nvPr/>
          </p:nvSpPr>
          <p:spPr>
            <a:xfrm rot="5400000">
              <a:off x="1633912" y="2636067"/>
              <a:ext cx="52732" cy="45164"/>
            </a:xfrm>
            <a:custGeom>
              <a:avLst/>
              <a:gdLst/>
              <a:ahLst/>
              <a:cxnLst/>
              <a:rect l="l" t="t" r="r" b="b"/>
              <a:pathLst>
                <a:path w="3038" h="2602" extrusionOk="0">
                  <a:moveTo>
                    <a:pt x="1312" y="1"/>
                  </a:moveTo>
                  <a:cubicBezTo>
                    <a:pt x="643" y="1"/>
                    <a:pt x="1" y="522"/>
                    <a:pt x="1" y="1309"/>
                  </a:cubicBezTo>
                  <a:cubicBezTo>
                    <a:pt x="1" y="2020"/>
                    <a:pt x="582" y="2601"/>
                    <a:pt x="1293" y="2601"/>
                  </a:cubicBezTo>
                  <a:cubicBezTo>
                    <a:pt x="2456" y="2601"/>
                    <a:pt x="3037" y="1202"/>
                    <a:pt x="2219" y="383"/>
                  </a:cubicBezTo>
                  <a:cubicBezTo>
                    <a:pt x="1955" y="119"/>
                    <a:pt x="1630" y="1"/>
                    <a:pt x="1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6" name="Google Shape;2026;p17"/>
            <p:cNvSpPr/>
            <p:nvPr/>
          </p:nvSpPr>
          <p:spPr>
            <a:xfrm rot="5400000">
              <a:off x="1559575" y="248315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7" name="Google Shape;2027;p17"/>
            <p:cNvSpPr/>
            <p:nvPr/>
          </p:nvSpPr>
          <p:spPr>
            <a:xfrm rot="5400000">
              <a:off x="1555696" y="2553651"/>
              <a:ext cx="52715" cy="45529"/>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8" name="Google Shape;2028;p17"/>
            <p:cNvSpPr/>
            <p:nvPr/>
          </p:nvSpPr>
          <p:spPr>
            <a:xfrm rot="5400000">
              <a:off x="1559393" y="2706870"/>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9" name="Google Shape;2029;p17"/>
            <p:cNvSpPr/>
            <p:nvPr/>
          </p:nvSpPr>
          <p:spPr>
            <a:xfrm rot="5400000">
              <a:off x="1559584" y="2781440"/>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0" name="Google Shape;2030;p17"/>
            <p:cNvSpPr/>
            <p:nvPr/>
          </p:nvSpPr>
          <p:spPr>
            <a:xfrm rot="5400000">
              <a:off x="1555505" y="2852121"/>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1" name="Google Shape;2031;p17"/>
            <p:cNvSpPr/>
            <p:nvPr/>
          </p:nvSpPr>
          <p:spPr>
            <a:xfrm rot="5400000">
              <a:off x="1555505" y="2926882"/>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2" name="Google Shape;2032;p17"/>
            <p:cNvSpPr/>
            <p:nvPr/>
          </p:nvSpPr>
          <p:spPr>
            <a:xfrm rot="5400000">
              <a:off x="1479363" y="2561506"/>
              <a:ext cx="53079" cy="45147"/>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3" name="Google Shape;2033;p17"/>
            <p:cNvSpPr/>
            <p:nvPr/>
          </p:nvSpPr>
          <p:spPr>
            <a:xfrm rot="5400000">
              <a:off x="1483320" y="248315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4" name="Google Shape;2034;p17"/>
            <p:cNvSpPr/>
            <p:nvPr/>
          </p:nvSpPr>
          <p:spPr>
            <a:xfrm rot="5400000">
              <a:off x="1483329" y="2781440"/>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5" name="Google Shape;2035;p17"/>
            <p:cNvSpPr/>
            <p:nvPr/>
          </p:nvSpPr>
          <p:spPr>
            <a:xfrm rot="5400000">
              <a:off x="1483138" y="2706870"/>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6" name="Google Shape;2036;p17"/>
            <p:cNvSpPr/>
            <p:nvPr/>
          </p:nvSpPr>
          <p:spPr>
            <a:xfrm rot="5400000">
              <a:off x="1479354" y="2934554"/>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7" name="Google Shape;2037;p17"/>
            <p:cNvSpPr/>
            <p:nvPr/>
          </p:nvSpPr>
          <p:spPr>
            <a:xfrm rot="5400000">
              <a:off x="1161116" y="3390024"/>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8" name="Google Shape;2038;p17"/>
            <p:cNvSpPr/>
            <p:nvPr/>
          </p:nvSpPr>
          <p:spPr>
            <a:xfrm rot="5400000">
              <a:off x="1633730" y="3020577"/>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9" name="Google Shape;2039;p17"/>
            <p:cNvSpPr/>
            <p:nvPr/>
          </p:nvSpPr>
          <p:spPr>
            <a:xfrm rot="5400000">
              <a:off x="1637704" y="3166124"/>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0" name="Google Shape;2040;p17"/>
            <p:cNvSpPr/>
            <p:nvPr/>
          </p:nvSpPr>
          <p:spPr>
            <a:xfrm rot="5400000">
              <a:off x="1637704" y="3091363"/>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1" name="Google Shape;2041;p17"/>
            <p:cNvSpPr/>
            <p:nvPr/>
          </p:nvSpPr>
          <p:spPr>
            <a:xfrm rot="5400000">
              <a:off x="1637704" y="3464402"/>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2" name="Google Shape;2042;p17"/>
            <p:cNvSpPr/>
            <p:nvPr/>
          </p:nvSpPr>
          <p:spPr>
            <a:xfrm rot="5400000">
              <a:off x="1637704" y="3390024"/>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3" name="Google Shape;2043;p17"/>
            <p:cNvSpPr/>
            <p:nvPr/>
          </p:nvSpPr>
          <p:spPr>
            <a:xfrm rot="5400000">
              <a:off x="1633912" y="3319420"/>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4" name="Google Shape;2044;p17"/>
            <p:cNvSpPr/>
            <p:nvPr/>
          </p:nvSpPr>
          <p:spPr>
            <a:xfrm rot="5400000">
              <a:off x="1555505" y="301291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5" name="Google Shape;2045;p17"/>
            <p:cNvSpPr/>
            <p:nvPr/>
          </p:nvSpPr>
          <p:spPr>
            <a:xfrm rot="5400000">
              <a:off x="1559584" y="309137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6" name="Google Shape;2046;p17"/>
            <p:cNvSpPr/>
            <p:nvPr/>
          </p:nvSpPr>
          <p:spPr>
            <a:xfrm rot="5400000">
              <a:off x="1559584" y="3166132"/>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7" name="Google Shape;2047;p17"/>
            <p:cNvSpPr/>
            <p:nvPr/>
          </p:nvSpPr>
          <p:spPr>
            <a:xfrm rot="5400000">
              <a:off x="1555505" y="3311192"/>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8" name="Google Shape;2048;p17"/>
            <p:cNvSpPr/>
            <p:nvPr/>
          </p:nvSpPr>
          <p:spPr>
            <a:xfrm rot="5400000">
              <a:off x="1559584" y="3390032"/>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9" name="Google Shape;2049;p17"/>
            <p:cNvSpPr/>
            <p:nvPr/>
          </p:nvSpPr>
          <p:spPr>
            <a:xfrm rot="5400000">
              <a:off x="1559584" y="3464411"/>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0" name="Google Shape;2050;p17"/>
            <p:cNvSpPr/>
            <p:nvPr/>
          </p:nvSpPr>
          <p:spPr>
            <a:xfrm rot="5400000">
              <a:off x="1559584" y="3539172"/>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1" name="Google Shape;2051;p17"/>
            <p:cNvSpPr/>
            <p:nvPr/>
          </p:nvSpPr>
          <p:spPr>
            <a:xfrm rot="5400000">
              <a:off x="1479354" y="3020586"/>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2" name="Google Shape;2052;p17"/>
            <p:cNvSpPr/>
            <p:nvPr/>
          </p:nvSpPr>
          <p:spPr>
            <a:xfrm rot="5400000">
              <a:off x="1225594" y="3240702"/>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3" name="Google Shape;2053;p17"/>
            <p:cNvSpPr/>
            <p:nvPr/>
          </p:nvSpPr>
          <p:spPr>
            <a:xfrm rot="5400000">
              <a:off x="1483329" y="3166132"/>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4" name="Google Shape;2054;p17"/>
            <p:cNvSpPr/>
            <p:nvPr/>
          </p:nvSpPr>
          <p:spPr>
            <a:xfrm rot="5400000">
              <a:off x="1483329" y="3464411"/>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5" name="Google Shape;2055;p17"/>
            <p:cNvSpPr/>
            <p:nvPr/>
          </p:nvSpPr>
          <p:spPr>
            <a:xfrm rot="5400000">
              <a:off x="1323711" y="3390024"/>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6" name="Google Shape;2056;p17"/>
            <p:cNvSpPr/>
            <p:nvPr/>
          </p:nvSpPr>
          <p:spPr>
            <a:xfrm rot="5400000">
              <a:off x="1479536" y="3319429"/>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7" name="Google Shape;2057;p17"/>
            <p:cNvSpPr/>
            <p:nvPr/>
          </p:nvSpPr>
          <p:spPr>
            <a:xfrm rot="5400000">
              <a:off x="1361101" y="3539163"/>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8" name="Google Shape;2058;p17"/>
            <p:cNvSpPr/>
            <p:nvPr/>
          </p:nvSpPr>
          <p:spPr>
            <a:xfrm rot="5400000">
              <a:off x="1328571" y="3690581"/>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9" name="Google Shape;2059;p17"/>
            <p:cNvSpPr/>
            <p:nvPr/>
          </p:nvSpPr>
          <p:spPr>
            <a:xfrm rot="5400000">
              <a:off x="1219423" y="3690581"/>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0" name="Google Shape;2060;p17"/>
            <p:cNvSpPr/>
            <p:nvPr/>
          </p:nvSpPr>
          <p:spPr>
            <a:xfrm rot="5400000">
              <a:off x="1637704" y="3690581"/>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1" name="Google Shape;2061;p17"/>
            <p:cNvSpPr/>
            <p:nvPr/>
          </p:nvSpPr>
          <p:spPr>
            <a:xfrm rot="5400000">
              <a:off x="1637513" y="3616011"/>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2" name="Google Shape;2062;p17"/>
            <p:cNvSpPr/>
            <p:nvPr/>
          </p:nvSpPr>
          <p:spPr>
            <a:xfrm rot="5400000">
              <a:off x="1559393" y="3616020"/>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3" name="Google Shape;2063;p17"/>
            <p:cNvSpPr/>
            <p:nvPr/>
          </p:nvSpPr>
          <p:spPr>
            <a:xfrm rot="5400000">
              <a:off x="1559584" y="3690590"/>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4" name="Google Shape;2064;p17"/>
            <p:cNvSpPr/>
            <p:nvPr/>
          </p:nvSpPr>
          <p:spPr>
            <a:xfrm rot="5400000">
              <a:off x="1555505" y="3761271"/>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5" name="Google Shape;2065;p17"/>
            <p:cNvSpPr/>
            <p:nvPr/>
          </p:nvSpPr>
          <p:spPr>
            <a:xfrm rot="5400000">
              <a:off x="1555505" y="3836032"/>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6" name="Google Shape;2066;p17"/>
            <p:cNvSpPr/>
            <p:nvPr/>
          </p:nvSpPr>
          <p:spPr>
            <a:xfrm rot="5400000">
              <a:off x="1483329" y="3690590"/>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7" name="Google Shape;2067;p17"/>
            <p:cNvSpPr/>
            <p:nvPr/>
          </p:nvSpPr>
          <p:spPr>
            <a:xfrm rot="5400000">
              <a:off x="1483138" y="3616020"/>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8" name="Google Shape;2068;p17"/>
            <p:cNvSpPr/>
            <p:nvPr/>
          </p:nvSpPr>
          <p:spPr>
            <a:xfrm rot="5400000">
              <a:off x="1479354" y="3843704"/>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9" name="Google Shape;2069;p17"/>
            <p:cNvSpPr/>
            <p:nvPr/>
          </p:nvSpPr>
          <p:spPr>
            <a:xfrm rot="-5400000">
              <a:off x="4337218" y="3705421"/>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70" name="Google Shape;2070;p17"/>
            <p:cNvSpPr/>
            <p:nvPr/>
          </p:nvSpPr>
          <p:spPr>
            <a:xfrm rot="-5400000">
              <a:off x="4272359" y="3854760"/>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71" name="Google Shape;2071;p17"/>
            <p:cNvSpPr/>
            <p:nvPr/>
          </p:nvSpPr>
          <p:spPr>
            <a:xfrm rot="-5400000">
              <a:off x="4174624" y="3705421"/>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72" name="Google Shape;2072;p17"/>
            <p:cNvSpPr/>
            <p:nvPr/>
          </p:nvSpPr>
          <p:spPr>
            <a:xfrm rot="-5400000">
              <a:off x="4137234" y="3556282"/>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cxnSp>
        <p:nvCxnSpPr>
          <p:cNvPr id="2073" name="Google Shape;2073;p17"/>
          <p:cNvCxnSpPr/>
          <p:nvPr/>
        </p:nvCxnSpPr>
        <p:spPr>
          <a:xfrm>
            <a:off x="0" y="96400"/>
            <a:ext cx="9144000" cy="0"/>
          </a:xfrm>
          <a:prstGeom prst="straightConnector1">
            <a:avLst/>
          </a:prstGeom>
          <a:noFill/>
          <a:ln w="19050" cap="flat" cmpd="sng">
            <a:solidFill>
              <a:schemeClr val="accent1"/>
            </a:solidFill>
            <a:prstDash val="solid"/>
            <a:round/>
            <a:headEnd type="none" w="med" len="med"/>
            <a:tailEnd type="none" w="med" len="med"/>
          </a:ln>
        </p:spPr>
      </p:cxnSp>
      <p:cxnSp>
        <p:nvCxnSpPr>
          <p:cNvPr id="2074" name="Google Shape;2074;p17"/>
          <p:cNvCxnSpPr/>
          <p:nvPr/>
        </p:nvCxnSpPr>
        <p:spPr>
          <a:xfrm>
            <a:off x="0" y="5067288"/>
            <a:ext cx="91440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66033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6"/>
        <p:cNvGrpSpPr/>
        <p:nvPr/>
      </p:nvGrpSpPr>
      <p:grpSpPr>
        <a:xfrm>
          <a:off x="0" y="0"/>
          <a:ext cx="0" cy="0"/>
          <a:chOff x="0" y="0"/>
          <a:chExt cx="0" cy="0"/>
        </a:xfrm>
      </p:grpSpPr>
      <p:sp>
        <p:nvSpPr>
          <p:cNvPr id="157" name="Google Shape;157;p3"/>
          <p:cNvSpPr txBox="1">
            <a:spLocks noGrp="1"/>
          </p:cNvSpPr>
          <p:nvPr>
            <p:ph type="title"/>
          </p:nvPr>
        </p:nvSpPr>
        <p:spPr>
          <a:xfrm>
            <a:off x="5946775" y="3110675"/>
            <a:ext cx="2484000" cy="5232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8" name="Google Shape;158;p3"/>
          <p:cNvSpPr txBox="1">
            <a:spLocks noGrp="1"/>
          </p:cNvSpPr>
          <p:nvPr>
            <p:ph type="title" idx="2" hasCustomPrompt="1"/>
          </p:nvPr>
        </p:nvSpPr>
        <p:spPr>
          <a:xfrm>
            <a:off x="6694975" y="2292263"/>
            <a:ext cx="1735800" cy="81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7200"/>
              <a:buNone/>
              <a:defRPr sz="6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59" name="Google Shape;159;p3"/>
          <p:cNvSpPr txBox="1">
            <a:spLocks noGrp="1"/>
          </p:cNvSpPr>
          <p:nvPr>
            <p:ph type="subTitle" idx="1"/>
          </p:nvPr>
        </p:nvSpPr>
        <p:spPr>
          <a:xfrm>
            <a:off x="6101575" y="3871775"/>
            <a:ext cx="2329200" cy="73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1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60" name="Google Shape;160;p3"/>
          <p:cNvCxnSpPr/>
          <p:nvPr/>
        </p:nvCxnSpPr>
        <p:spPr>
          <a:xfrm>
            <a:off x="0" y="3999900"/>
            <a:ext cx="4501500" cy="0"/>
          </a:xfrm>
          <a:prstGeom prst="straightConnector1">
            <a:avLst/>
          </a:prstGeom>
          <a:noFill/>
          <a:ln w="19050" cap="flat" cmpd="sng">
            <a:solidFill>
              <a:schemeClr val="accent2"/>
            </a:solidFill>
            <a:prstDash val="solid"/>
            <a:round/>
            <a:headEnd type="none" w="med" len="med"/>
            <a:tailEnd type="none" w="med" len="med"/>
          </a:ln>
        </p:spPr>
      </p:cxnSp>
      <p:sp>
        <p:nvSpPr>
          <p:cNvPr id="161" name="Google Shape;161;p3"/>
          <p:cNvSpPr/>
          <p:nvPr/>
        </p:nvSpPr>
        <p:spPr>
          <a:xfrm rot="-5400000">
            <a:off x="60303" y="504339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 name="Google Shape;162;p3"/>
          <p:cNvSpPr/>
          <p:nvPr/>
        </p:nvSpPr>
        <p:spPr>
          <a:xfrm rot="-5400000">
            <a:off x="-11297" y="5055247"/>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 name="Google Shape;163;p3"/>
          <p:cNvSpPr/>
          <p:nvPr/>
        </p:nvSpPr>
        <p:spPr>
          <a:xfrm rot="-5400000">
            <a:off x="60303" y="4878122"/>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 name="Google Shape;164;p3"/>
          <p:cNvSpPr/>
          <p:nvPr/>
        </p:nvSpPr>
        <p:spPr>
          <a:xfrm rot="-5400000">
            <a:off x="-11572" y="4890247"/>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5" name="Google Shape;165;p3"/>
          <p:cNvSpPr/>
          <p:nvPr/>
        </p:nvSpPr>
        <p:spPr>
          <a:xfrm rot="-5400000">
            <a:off x="-10959" y="480673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 name="Google Shape;166;p3"/>
          <p:cNvSpPr/>
          <p:nvPr/>
        </p:nvSpPr>
        <p:spPr>
          <a:xfrm rot="-5400000">
            <a:off x="143203" y="4713397"/>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 name="Google Shape;167;p3"/>
          <p:cNvSpPr/>
          <p:nvPr/>
        </p:nvSpPr>
        <p:spPr>
          <a:xfrm rot="-5400000">
            <a:off x="-11572" y="4724422"/>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 name="Google Shape;168;p3"/>
          <p:cNvSpPr/>
          <p:nvPr/>
        </p:nvSpPr>
        <p:spPr>
          <a:xfrm rot="-5400000">
            <a:off x="242053" y="4817822"/>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 name="Google Shape;169;p3"/>
          <p:cNvSpPr/>
          <p:nvPr/>
        </p:nvSpPr>
        <p:spPr>
          <a:xfrm rot="-5400000">
            <a:off x="143203" y="4630497"/>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 name="Google Shape;170;p3"/>
          <p:cNvSpPr/>
          <p:nvPr/>
        </p:nvSpPr>
        <p:spPr>
          <a:xfrm rot="-5400000">
            <a:off x="60303" y="4630497"/>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 name="Google Shape;171;p3"/>
          <p:cNvSpPr/>
          <p:nvPr/>
        </p:nvSpPr>
        <p:spPr>
          <a:xfrm rot="-5400000">
            <a:off x="-11572" y="464207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2" name="Google Shape;172;p3"/>
          <p:cNvSpPr/>
          <p:nvPr/>
        </p:nvSpPr>
        <p:spPr>
          <a:xfrm rot="-5400000">
            <a:off x="-11572" y="4559147"/>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3" name="Google Shape;173;p3"/>
          <p:cNvSpPr/>
          <p:nvPr/>
        </p:nvSpPr>
        <p:spPr>
          <a:xfrm rot="-5400000">
            <a:off x="143203" y="4464647"/>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4" name="Google Shape;174;p3"/>
          <p:cNvSpPr/>
          <p:nvPr/>
        </p:nvSpPr>
        <p:spPr>
          <a:xfrm rot="-5400000">
            <a:off x="60303" y="446464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5" name="Google Shape;175;p3"/>
          <p:cNvSpPr/>
          <p:nvPr/>
        </p:nvSpPr>
        <p:spPr>
          <a:xfrm rot="-5400000">
            <a:off x="-11572" y="4476222"/>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 name="Google Shape;176;p3"/>
          <p:cNvSpPr/>
          <p:nvPr/>
        </p:nvSpPr>
        <p:spPr>
          <a:xfrm rot="-5400000">
            <a:off x="143203" y="4382297"/>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 name="Google Shape;177;p3"/>
          <p:cNvSpPr/>
          <p:nvPr/>
        </p:nvSpPr>
        <p:spPr>
          <a:xfrm rot="-5400000">
            <a:off x="60303" y="4382297"/>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 name="Google Shape;178;p3"/>
          <p:cNvSpPr/>
          <p:nvPr/>
        </p:nvSpPr>
        <p:spPr>
          <a:xfrm rot="-5400000">
            <a:off x="-11572" y="439387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 name="Google Shape;179;p3"/>
          <p:cNvSpPr/>
          <p:nvPr/>
        </p:nvSpPr>
        <p:spPr>
          <a:xfrm rot="-5400000">
            <a:off x="-11572" y="4310947"/>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 name="Google Shape;180;p3"/>
          <p:cNvSpPr/>
          <p:nvPr/>
        </p:nvSpPr>
        <p:spPr>
          <a:xfrm rot="-5400000">
            <a:off x="153528" y="4189672"/>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1" name="Google Shape;181;p3"/>
          <p:cNvSpPr/>
          <p:nvPr/>
        </p:nvSpPr>
        <p:spPr>
          <a:xfrm rot="5400000">
            <a:off x="3130651" y="4905437"/>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 name="Google Shape;182;p3"/>
          <p:cNvSpPr/>
          <p:nvPr/>
        </p:nvSpPr>
        <p:spPr>
          <a:xfrm rot="5400000">
            <a:off x="3024399" y="4905437"/>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 name="Google Shape;183;p3"/>
          <p:cNvSpPr/>
          <p:nvPr/>
        </p:nvSpPr>
        <p:spPr>
          <a:xfrm rot="5400000">
            <a:off x="3203421" y="4542269"/>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 name="Google Shape;184;p3"/>
          <p:cNvSpPr/>
          <p:nvPr/>
        </p:nvSpPr>
        <p:spPr>
          <a:xfrm rot="5400000">
            <a:off x="3351633" y="4465897"/>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 name="Google Shape;185;p3"/>
          <p:cNvSpPr/>
          <p:nvPr/>
        </p:nvSpPr>
        <p:spPr>
          <a:xfrm rot="5400000">
            <a:off x="3355590" y="4614860"/>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 name="Google Shape;186;p3"/>
          <p:cNvSpPr/>
          <p:nvPr/>
        </p:nvSpPr>
        <p:spPr>
          <a:xfrm rot="5400000">
            <a:off x="3351818" y="4683405"/>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 name="Google Shape;187;p3"/>
          <p:cNvSpPr/>
          <p:nvPr/>
        </p:nvSpPr>
        <p:spPr>
          <a:xfrm rot="5400000">
            <a:off x="3355413"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 name="Google Shape;188;p3"/>
          <p:cNvSpPr/>
          <p:nvPr/>
        </p:nvSpPr>
        <p:spPr>
          <a:xfrm rot="5400000">
            <a:off x="3355599"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 name="Google Shape;189;p3"/>
          <p:cNvSpPr/>
          <p:nvPr/>
        </p:nvSpPr>
        <p:spPr>
          <a:xfrm rot="5400000">
            <a:off x="3351633" y="4973600"/>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 name="Google Shape;190;p3"/>
          <p:cNvSpPr/>
          <p:nvPr/>
        </p:nvSpPr>
        <p:spPr>
          <a:xfrm rot="5400000">
            <a:off x="3351633" y="5046288"/>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 name="Google Shape;191;p3"/>
          <p:cNvSpPr/>
          <p:nvPr/>
        </p:nvSpPr>
        <p:spPr>
          <a:xfrm rot="5400000">
            <a:off x="3277591" y="4473711"/>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2" name="Google Shape;192;p3"/>
          <p:cNvSpPr/>
          <p:nvPr/>
        </p:nvSpPr>
        <p:spPr>
          <a:xfrm rot="5400000">
            <a:off x="3277600" y="4691041"/>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 name="Google Shape;193;p3"/>
          <p:cNvSpPr/>
          <p:nvPr/>
        </p:nvSpPr>
        <p:spPr>
          <a:xfrm rot="5400000">
            <a:off x="3281447" y="4614860"/>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 name="Google Shape;194;p3"/>
          <p:cNvSpPr/>
          <p:nvPr/>
        </p:nvSpPr>
        <p:spPr>
          <a:xfrm rot="5400000">
            <a:off x="3085163" y="4542277"/>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 name="Google Shape;195;p3"/>
          <p:cNvSpPr/>
          <p:nvPr/>
        </p:nvSpPr>
        <p:spPr>
          <a:xfrm rot="5400000">
            <a:off x="3281456"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 name="Google Shape;196;p3"/>
          <p:cNvSpPr/>
          <p:nvPr/>
        </p:nvSpPr>
        <p:spPr>
          <a:xfrm rot="5400000">
            <a:off x="3281270"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 name="Google Shape;197;p3"/>
          <p:cNvSpPr/>
          <p:nvPr/>
        </p:nvSpPr>
        <p:spPr>
          <a:xfrm rot="5400000">
            <a:off x="3277591" y="5053747"/>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 name="Google Shape;198;p3"/>
          <p:cNvSpPr/>
          <p:nvPr/>
        </p:nvSpPr>
        <p:spPr>
          <a:xfrm rot="10800000">
            <a:off x="287277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 name="Google Shape;199;p3"/>
          <p:cNvSpPr/>
          <p:nvPr/>
        </p:nvSpPr>
        <p:spPr>
          <a:xfrm rot="10800000">
            <a:off x="2873472"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 name="Google Shape;200;p3"/>
          <p:cNvSpPr/>
          <p:nvPr/>
        </p:nvSpPr>
        <p:spPr>
          <a:xfrm rot="10800000">
            <a:off x="2707497"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 name="Google Shape;201;p3"/>
          <p:cNvSpPr/>
          <p:nvPr/>
        </p:nvSpPr>
        <p:spPr>
          <a:xfrm rot="10800000">
            <a:off x="2708197" y="512247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2" name="Google Shape;202;p3"/>
          <p:cNvSpPr/>
          <p:nvPr/>
        </p:nvSpPr>
        <p:spPr>
          <a:xfrm rot="10800000">
            <a:off x="2625297" y="512125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3" name="Google Shape;203;p3"/>
          <p:cNvSpPr/>
          <p:nvPr/>
        </p:nvSpPr>
        <p:spPr>
          <a:xfrm rot="10800000">
            <a:off x="2542772" y="495307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 name="Google Shape;204;p3"/>
          <p:cNvSpPr/>
          <p:nvPr/>
        </p:nvSpPr>
        <p:spPr>
          <a:xfrm rot="10800000">
            <a:off x="2925634" y="4908903"/>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 name="Google Shape;205;p3"/>
          <p:cNvSpPr/>
          <p:nvPr/>
        </p:nvSpPr>
        <p:spPr>
          <a:xfrm rot="10800000">
            <a:off x="2542372"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 name="Google Shape;206;p3"/>
          <p:cNvSpPr/>
          <p:nvPr/>
        </p:nvSpPr>
        <p:spPr>
          <a:xfrm rot="10800000">
            <a:off x="2647197" y="485422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7" name="Google Shape;207;p3"/>
          <p:cNvSpPr/>
          <p:nvPr/>
        </p:nvSpPr>
        <p:spPr>
          <a:xfrm rot="10800000">
            <a:off x="2459872"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8" name="Google Shape;208;p3"/>
          <p:cNvSpPr/>
          <p:nvPr/>
        </p:nvSpPr>
        <p:spPr>
          <a:xfrm rot="10800000">
            <a:off x="2459872"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9" name="Google Shape;209;p3"/>
          <p:cNvSpPr/>
          <p:nvPr/>
        </p:nvSpPr>
        <p:spPr>
          <a:xfrm rot="10800000">
            <a:off x="2460022"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0" name="Google Shape;210;p3"/>
          <p:cNvSpPr/>
          <p:nvPr/>
        </p:nvSpPr>
        <p:spPr>
          <a:xfrm rot="10800000">
            <a:off x="2377097"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1" name="Google Shape;211;p3"/>
          <p:cNvSpPr/>
          <p:nvPr/>
        </p:nvSpPr>
        <p:spPr>
          <a:xfrm rot="10800000">
            <a:off x="2294022" y="4953078"/>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 name="Google Shape;212;p3"/>
          <p:cNvSpPr/>
          <p:nvPr/>
        </p:nvSpPr>
        <p:spPr>
          <a:xfrm rot="10800000">
            <a:off x="229402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 name="Google Shape;213;p3"/>
          <p:cNvSpPr/>
          <p:nvPr/>
        </p:nvSpPr>
        <p:spPr>
          <a:xfrm rot="10800000">
            <a:off x="2294172"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 name="Google Shape;214;p3"/>
          <p:cNvSpPr/>
          <p:nvPr/>
        </p:nvSpPr>
        <p:spPr>
          <a:xfrm rot="10800000">
            <a:off x="2211672"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 name="Google Shape;215;p3"/>
          <p:cNvSpPr/>
          <p:nvPr/>
        </p:nvSpPr>
        <p:spPr>
          <a:xfrm rot="10800000">
            <a:off x="2211672"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 name="Google Shape;216;p3"/>
          <p:cNvSpPr/>
          <p:nvPr/>
        </p:nvSpPr>
        <p:spPr>
          <a:xfrm rot="10800000">
            <a:off x="2211822"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 name="Google Shape;217;p3"/>
          <p:cNvSpPr/>
          <p:nvPr/>
        </p:nvSpPr>
        <p:spPr>
          <a:xfrm rot="10800000">
            <a:off x="2128897"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 name="Google Shape;218;p3"/>
          <p:cNvSpPr/>
          <p:nvPr/>
        </p:nvSpPr>
        <p:spPr>
          <a:xfrm rot="10800000">
            <a:off x="196292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 name="Google Shape;219;p3"/>
          <p:cNvSpPr/>
          <p:nvPr/>
        </p:nvSpPr>
        <p:spPr>
          <a:xfrm rot="10800000">
            <a:off x="1963622" y="512247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 name="Google Shape;220;p3"/>
          <p:cNvSpPr/>
          <p:nvPr/>
        </p:nvSpPr>
        <p:spPr>
          <a:xfrm rot="10800000" flipH="1">
            <a:off x="1007459" y="512125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1" name="Google Shape;221;p3"/>
          <p:cNvSpPr/>
          <p:nvPr/>
        </p:nvSpPr>
        <p:spPr>
          <a:xfrm rot="10800000" flipH="1">
            <a:off x="1089684" y="495307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2" name="Google Shape;222;p3"/>
          <p:cNvSpPr/>
          <p:nvPr/>
        </p:nvSpPr>
        <p:spPr>
          <a:xfrm rot="10800000" flipH="1">
            <a:off x="1090384"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3" name="Google Shape;223;p3"/>
          <p:cNvSpPr/>
          <p:nvPr/>
        </p:nvSpPr>
        <p:spPr>
          <a:xfrm rot="10800000" flipH="1">
            <a:off x="985259" y="485422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4" name="Google Shape;224;p3"/>
          <p:cNvSpPr/>
          <p:nvPr/>
        </p:nvSpPr>
        <p:spPr>
          <a:xfrm rot="10800000" flipH="1">
            <a:off x="1172584"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5" name="Google Shape;225;p3"/>
          <p:cNvSpPr/>
          <p:nvPr/>
        </p:nvSpPr>
        <p:spPr>
          <a:xfrm rot="10800000" flipH="1">
            <a:off x="1172584"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6" name="Google Shape;226;p3"/>
          <p:cNvSpPr/>
          <p:nvPr/>
        </p:nvSpPr>
        <p:spPr>
          <a:xfrm rot="10800000" flipH="1">
            <a:off x="1172734"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7" name="Google Shape;227;p3"/>
          <p:cNvSpPr/>
          <p:nvPr/>
        </p:nvSpPr>
        <p:spPr>
          <a:xfrm rot="10800000" flipH="1">
            <a:off x="1255484"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8" name="Google Shape;228;p3"/>
          <p:cNvSpPr/>
          <p:nvPr/>
        </p:nvSpPr>
        <p:spPr>
          <a:xfrm rot="10800000" flipH="1">
            <a:off x="1255484"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9" name="Google Shape;229;p3"/>
          <p:cNvSpPr/>
          <p:nvPr/>
        </p:nvSpPr>
        <p:spPr>
          <a:xfrm rot="10800000" flipH="1">
            <a:off x="1255634"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0" name="Google Shape;230;p3"/>
          <p:cNvSpPr/>
          <p:nvPr/>
        </p:nvSpPr>
        <p:spPr>
          <a:xfrm rot="10800000" flipH="1">
            <a:off x="133855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1" name="Google Shape;231;p3"/>
          <p:cNvSpPr/>
          <p:nvPr/>
        </p:nvSpPr>
        <p:spPr>
          <a:xfrm rot="10800000">
            <a:off x="3281609"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2" name="Google Shape;232;p3"/>
          <p:cNvSpPr/>
          <p:nvPr/>
        </p:nvSpPr>
        <p:spPr>
          <a:xfrm rot="-5400000" flipH="1">
            <a:off x="1644883" y="4905437"/>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3" name="Google Shape;233;p3"/>
          <p:cNvSpPr/>
          <p:nvPr/>
        </p:nvSpPr>
        <p:spPr>
          <a:xfrm rot="-5400000" flipH="1">
            <a:off x="1419809"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4" name="Google Shape;234;p3"/>
          <p:cNvSpPr/>
          <p:nvPr/>
        </p:nvSpPr>
        <p:spPr>
          <a:xfrm rot="-5400000" flipH="1">
            <a:off x="1419994"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5" name="Google Shape;235;p3"/>
          <p:cNvSpPr/>
          <p:nvPr/>
        </p:nvSpPr>
        <p:spPr>
          <a:xfrm rot="-5400000" flipH="1">
            <a:off x="1416315" y="4973600"/>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6" name="Google Shape;236;p3"/>
          <p:cNvSpPr/>
          <p:nvPr/>
        </p:nvSpPr>
        <p:spPr>
          <a:xfrm rot="-5400000" flipH="1">
            <a:off x="1416315" y="5046288"/>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7" name="Google Shape;237;p3"/>
          <p:cNvSpPr/>
          <p:nvPr/>
        </p:nvSpPr>
        <p:spPr>
          <a:xfrm rot="-5400000" flipH="1">
            <a:off x="1494137"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 name="Google Shape;238;p3"/>
          <p:cNvSpPr/>
          <p:nvPr/>
        </p:nvSpPr>
        <p:spPr>
          <a:xfrm rot="-5400000" flipH="1">
            <a:off x="1493951"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 name="Google Shape;239;p3"/>
          <p:cNvSpPr/>
          <p:nvPr/>
        </p:nvSpPr>
        <p:spPr>
          <a:xfrm rot="-5400000" flipH="1">
            <a:off x="1490357" y="5053747"/>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0" name="Google Shape;240;p3"/>
          <p:cNvSpPr/>
          <p:nvPr/>
        </p:nvSpPr>
        <p:spPr>
          <a:xfrm rot="10800000" flipH="1">
            <a:off x="190262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1" name="Google Shape;241;p3"/>
          <p:cNvSpPr/>
          <p:nvPr/>
        </p:nvSpPr>
        <p:spPr>
          <a:xfrm rot="10800000" flipH="1">
            <a:off x="1902772"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2" name="Google Shape;242;p3"/>
          <p:cNvSpPr/>
          <p:nvPr/>
        </p:nvSpPr>
        <p:spPr>
          <a:xfrm rot="10800000">
            <a:off x="819984"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3" name="Google Shape;243;p3"/>
          <p:cNvSpPr/>
          <p:nvPr/>
        </p:nvSpPr>
        <p:spPr>
          <a:xfrm rot="10800000">
            <a:off x="820684" y="512247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4" name="Google Shape;244;p3"/>
          <p:cNvSpPr/>
          <p:nvPr/>
        </p:nvSpPr>
        <p:spPr>
          <a:xfrm rot="10800000">
            <a:off x="737784" y="512125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5" name="Google Shape;245;p3"/>
          <p:cNvSpPr/>
          <p:nvPr/>
        </p:nvSpPr>
        <p:spPr>
          <a:xfrm rot="10800000">
            <a:off x="655259" y="495307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6" name="Google Shape;246;p3"/>
          <p:cNvSpPr/>
          <p:nvPr/>
        </p:nvSpPr>
        <p:spPr>
          <a:xfrm rot="10800000">
            <a:off x="65485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7" name="Google Shape;247;p3"/>
          <p:cNvSpPr/>
          <p:nvPr/>
        </p:nvSpPr>
        <p:spPr>
          <a:xfrm rot="10800000">
            <a:off x="759684" y="485422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8" name="Google Shape;248;p3"/>
          <p:cNvSpPr/>
          <p:nvPr/>
        </p:nvSpPr>
        <p:spPr>
          <a:xfrm rot="10800000">
            <a:off x="572359"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9" name="Google Shape;249;p3"/>
          <p:cNvSpPr/>
          <p:nvPr/>
        </p:nvSpPr>
        <p:spPr>
          <a:xfrm rot="10800000">
            <a:off x="572509"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0" name="Google Shape;250;p3"/>
          <p:cNvSpPr/>
          <p:nvPr/>
        </p:nvSpPr>
        <p:spPr>
          <a:xfrm rot="10800000" flipH="1">
            <a:off x="1494634"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1" name="Google Shape;251;p3"/>
          <p:cNvSpPr/>
          <p:nvPr/>
        </p:nvSpPr>
        <p:spPr>
          <a:xfrm rot="10800000" flipH="1">
            <a:off x="385059" y="495307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2" name="Google Shape;252;p3"/>
          <p:cNvSpPr/>
          <p:nvPr/>
        </p:nvSpPr>
        <p:spPr>
          <a:xfrm rot="10800000" flipH="1">
            <a:off x="38575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3" name="Google Shape;253;p3"/>
          <p:cNvSpPr/>
          <p:nvPr/>
        </p:nvSpPr>
        <p:spPr>
          <a:xfrm rot="10800000" flipH="1">
            <a:off x="467959"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4" name="Google Shape;254;p3"/>
          <p:cNvSpPr/>
          <p:nvPr/>
        </p:nvSpPr>
        <p:spPr>
          <a:xfrm rot="10800000" flipH="1">
            <a:off x="467959"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5" name="Google Shape;255;p3"/>
          <p:cNvSpPr/>
          <p:nvPr/>
        </p:nvSpPr>
        <p:spPr>
          <a:xfrm rot="10800000" flipH="1">
            <a:off x="468109"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6" name="Google Shape;256;p3"/>
          <p:cNvSpPr/>
          <p:nvPr/>
        </p:nvSpPr>
        <p:spPr>
          <a:xfrm rot="10800000">
            <a:off x="247059"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7" name="Google Shape;257;p3"/>
          <p:cNvSpPr/>
          <p:nvPr/>
        </p:nvSpPr>
        <p:spPr>
          <a:xfrm rot="10800000" flipH="1">
            <a:off x="6030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8" name="Google Shape;258;p3"/>
          <p:cNvSpPr/>
          <p:nvPr/>
        </p:nvSpPr>
        <p:spPr>
          <a:xfrm rot="10800000" flipH="1">
            <a:off x="142659"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9" name="Google Shape;259;p3"/>
          <p:cNvSpPr/>
          <p:nvPr/>
        </p:nvSpPr>
        <p:spPr>
          <a:xfrm rot="10800000">
            <a:off x="4284334"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0" name="Google Shape;260;p3"/>
          <p:cNvSpPr/>
          <p:nvPr/>
        </p:nvSpPr>
        <p:spPr>
          <a:xfrm rot="10800000">
            <a:off x="4285034" y="512247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1" name="Google Shape;261;p3"/>
          <p:cNvSpPr/>
          <p:nvPr/>
        </p:nvSpPr>
        <p:spPr>
          <a:xfrm rot="10800000" flipH="1">
            <a:off x="342975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2" name="Google Shape;262;p3"/>
          <p:cNvSpPr/>
          <p:nvPr/>
        </p:nvSpPr>
        <p:spPr>
          <a:xfrm rot="-5400000" flipH="1">
            <a:off x="3736083" y="4905437"/>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3" name="Google Shape;263;p3"/>
          <p:cNvSpPr/>
          <p:nvPr/>
        </p:nvSpPr>
        <p:spPr>
          <a:xfrm rot="-5400000" flipH="1">
            <a:off x="3511009"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4" name="Google Shape;264;p3"/>
          <p:cNvSpPr/>
          <p:nvPr/>
        </p:nvSpPr>
        <p:spPr>
          <a:xfrm rot="-5400000" flipH="1">
            <a:off x="3511194"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5" name="Google Shape;265;p3"/>
          <p:cNvSpPr/>
          <p:nvPr/>
        </p:nvSpPr>
        <p:spPr>
          <a:xfrm rot="-5400000" flipH="1">
            <a:off x="3507515" y="4973600"/>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6" name="Google Shape;266;p3"/>
          <p:cNvSpPr/>
          <p:nvPr/>
        </p:nvSpPr>
        <p:spPr>
          <a:xfrm rot="-5400000" flipH="1">
            <a:off x="3507515" y="5046288"/>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7" name="Google Shape;267;p3"/>
          <p:cNvSpPr/>
          <p:nvPr/>
        </p:nvSpPr>
        <p:spPr>
          <a:xfrm rot="-5400000" flipH="1">
            <a:off x="3585337"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8" name="Google Shape;268;p3"/>
          <p:cNvSpPr/>
          <p:nvPr/>
        </p:nvSpPr>
        <p:spPr>
          <a:xfrm rot="-5400000" flipH="1">
            <a:off x="3585151"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9" name="Google Shape;269;p3"/>
          <p:cNvSpPr/>
          <p:nvPr/>
        </p:nvSpPr>
        <p:spPr>
          <a:xfrm rot="-5400000" flipH="1">
            <a:off x="3581557" y="5053747"/>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0" name="Google Shape;270;p3"/>
          <p:cNvSpPr/>
          <p:nvPr/>
        </p:nvSpPr>
        <p:spPr>
          <a:xfrm rot="10800000" flipH="1">
            <a:off x="4224034"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1" name="Google Shape;271;p3"/>
          <p:cNvSpPr/>
          <p:nvPr/>
        </p:nvSpPr>
        <p:spPr>
          <a:xfrm rot="10800000" flipH="1">
            <a:off x="4224184"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2" name="Google Shape;272;p3"/>
          <p:cNvSpPr/>
          <p:nvPr/>
        </p:nvSpPr>
        <p:spPr>
          <a:xfrm rot="10800000" flipH="1">
            <a:off x="3585834"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3" name="Google Shape;273;p3"/>
          <p:cNvSpPr/>
          <p:nvPr/>
        </p:nvSpPr>
        <p:spPr>
          <a:xfrm rot="-5400000">
            <a:off x="4419916" y="504339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4" name="Google Shape;274;p3"/>
          <p:cNvSpPr/>
          <p:nvPr/>
        </p:nvSpPr>
        <p:spPr>
          <a:xfrm rot="-5400000">
            <a:off x="4419916" y="4878122"/>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5" name="Google Shape;275;p3"/>
          <p:cNvSpPr/>
          <p:nvPr/>
        </p:nvSpPr>
        <p:spPr>
          <a:xfrm rot="-5400000">
            <a:off x="4419916" y="4630497"/>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6" name="Google Shape;276;p3"/>
          <p:cNvSpPr/>
          <p:nvPr/>
        </p:nvSpPr>
        <p:spPr>
          <a:xfrm rot="-5400000">
            <a:off x="4419916" y="446464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7" name="Google Shape;277;p3"/>
          <p:cNvSpPr/>
          <p:nvPr/>
        </p:nvSpPr>
        <p:spPr>
          <a:xfrm rot="10800000" flipH="1">
            <a:off x="4419922"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8" name="Google Shape;278;p3"/>
          <p:cNvSpPr/>
          <p:nvPr/>
        </p:nvSpPr>
        <p:spPr>
          <a:xfrm rot="10800000">
            <a:off x="4059247"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9" name="Google Shape;279;p3"/>
          <p:cNvSpPr/>
          <p:nvPr/>
        </p:nvSpPr>
        <p:spPr>
          <a:xfrm rot="10800000">
            <a:off x="3976172" y="4953078"/>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0" name="Google Shape;280;p3"/>
          <p:cNvSpPr/>
          <p:nvPr/>
        </p:nvSpPr>
        <p:spPr>
          <a:xfrm rot="10800000">
            <a:off x="397617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1" name="Google Shape;281;p3"/>
          <p:cNvSpPr/>
          <p:nvPr/>
        </p:nvSpPr>
        <p:spPr>
          <a:xfrm rot="10800000">
            <a:off x="3976322"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2" name="Google Shape;282;p3"/>
          <p:cNvSpPr/>
          <p:nvPr/>
        </p:nvSpPr>
        <p:spPr>
          <a:xfrm rot="10800000">
            <a:off x="3893822"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3" name="Google Shape;283;p3"/>
          <p:cNvSpPr/>
          <p:nvPr/>
        </p:nvSpPr>
        <p:spPr>
          <a:xfrm rot="10800000">
            <a:off x="3893822"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4" name="Google Shape;284;p3"/>
          <p:cNvSpPr/>
          <p:nvPr/>
        </p:nvSpPr>
        <p:spPr>
          <a:xfrm rot="10800000">
            <a:off x="3893972"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5" name="Google Shape;285;p3"/>
          <p:cNvSpPr/>
          <p:nvPr/>
        </p:nvSpPr>
        <p:spPr>
          <a:xfrm rot="10800000">
            <a:off x="3811047"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itle and text 1">
  <p:cSld name="Tiitle and text 1">
    <p:spTree>
      <p:nvGrpSpPr>
        <p:cNvPr id="1" name="Shape 1919"/>
        <p:cNvGrpSpPr/>
        <p:nvPr/>
      </p:nvGrpSpPr>
      <p:grpSpPr>
        <a:xfrm>
          <a:off x="0" y="0"/>
          <a:ext cx="0" cy="0"/>
          <a:chOff x="0" y="0"/>
          <a:chExt cx="0" cy="0"/>
        </a:xfrm>
      </p:grpSpPr>
      <p:sp>
        <p:nvSpPr>
          <p:cNvPr id="1920" name="Google Shape;1920;p16"/>
          <p:cNvSpPr txBox="1">
            <a:spLocks noGrp="1"/>
          </p:cNvSpPr>
          <p:nvPr>
            <p:ph type="subTitle" idx="1"/>
          </p:nvPr>
        </p:nvSpPr>
        <p:spPr>
          <a:xfrm>
            <a:off x="713225" y="2635875"/>
            <a:ext cx="2823900" cy="1295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a:endParaRPr/>
          </a:p>
        </p:txBody>
      </p:sp>
      <p:sp>
        <p:nvSpPr>
          <p:cNvPr id="1921" name="Google Shape;1921;p16"/>
          <p:cNvSpPr txBox="1">
            <a:spLocks noGrp="1"/>
          </p:cNvSpPr>
          <p:nvPr>
            <p:ph type="title"/>
          </p:nvPr>
        </p:nvSpPr>
        <p:spPr>
          <a:xfrm>
            <a:off x="713225" y="1040225"/>
            <a:ext cx="2388300" cy="1117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cxnSp>
        <p:nvCxnSpPr>
          <p:cNvPr id="1922" name="Google Shape;1922;p16"/>
          <p:cNvCxnSpPr/>
          <p:nvPr/>
        </p:nvCxnSpPr>
        <p:spPr>
          <a:xfrm>
            <a:off x="0" y="96400"/>
            <a:ext cx="9144000" cy="0"/>
          </a:xfrm>
          <a:prstGeom prst="straightConnector1">
            <a:avLst/>
          </a:prstGeom>
          <a:noFill/>
          <a:ln w="19050" cap="flat" cmpd="sng">
            <a:solidFill>
              <a:schemeClr val="accent2"/>
            </a:solidFill>
            <a:prstDash val="solid"/>
            <a:round/>
            <a:headEnd type="none" w="med" len="med"/>
            <a:tailEnd type="none" w="med" len="med"/>
          </a:ln>
        </p:spPr>
      </p:cxnSp>
      <p:cxnSp>
        <p:nvCxnSpPr>
          <p:cNvPr id="1923" name="Google Shape;1923;p16"/>
          <p:cNvCxnSpPr/>
          <p:nvPr/>
        </p:nvCxnSpPr>
        <p:spPr>
          <a:xfrm>
            <a:off x="0" y="5067288"/>
            <a:ext cx="9144000" cy="0"/>
          </a:xfrm>
          <a:prstGeom prst="straightConnector1">
            <a:avLst/>
          </a:prstGeom>
          <a:noFill/>
          <a:ln w="19050"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14026361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3374375"/>
            <a:ext cx="7134000" cy="926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6000"/>
              <a:buNone/>
              <a:defRPr sz="7200">
                <a:solidFill>
                  <a:srgbClr val="0C343D"/>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0" name="Google Shape;10;p2"/>
          <p:cNvSpPr txBox="1">
            <a:spLocks noGrp="1"/>
          </p:cNvSpPr>
          <p:nvPr>
            <p:ph type="subTitle" idx="1"/>
          </p:nvPr>
        </p:nvSpPr>
        <p:spPr>
          <a:xfrm>
            <a:off x="713225" y="4301075"/>
            <a:ext cx="4947900" cy="307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rgbClr val="0C343D"/>
                </a:solidFill>
                <a:latin typeface="Ubuntu"/>
                <a:ea typeface="Ubuntu"/>
                <a:cs typeface="Ubuntu"/>
                <a:sym typeface="Ubuntu"/>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 name="Google Shape;11;p2"/>
          <p:cNvSpPr/>
          <p:nvPr/>
        </p:nvSpPr>
        <p:spPr>
          <a:xfrm flipH="1">
            <a:off x="754370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544250" y="173145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378425"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7378975" y="17314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96075" y="17314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7213700" y="18746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596563" y="191882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721315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7318125" y="19735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7130800"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7130800"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7130800"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70478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6964950" y="18746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696495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696495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6882600"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6882600"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6882600"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67996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6689975" y="18849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663385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6634400" y="17314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6551500" y="17314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6469125" y="18746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64685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573550" y="19735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6386225"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6386225"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6386225"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6303325"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6303325"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6303325"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622040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904390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9044450" y="173145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8878625"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8879175" y="17314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8796275" y="17314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8713900" y="18746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871335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8818325" y="19735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631000"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31000"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631000"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85480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8465150" y="18746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846515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46515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382800"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382800"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382800"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82998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8190175" y="18849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8134050" y="17917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134600" y="17314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051700" y="17314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7969325" y="18746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7968775"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073750" y="19735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7886425"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7886425"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7886425"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7803525" y="18746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803525" y="1791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03525" y="17314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7720600" y="17314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flipH="1">
            <a:off x="8905949" y="4862090"/>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flipH="1">
            <a:off x="8905949" y="4755838"/>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flipH="1">
            <a:off x="8542772" y="4934868"/>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flipH="1">
            <a:off x="8462725" y="5086755"/>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flipH="1">
            <a:off x="8615358" y="5087042"/>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flipH="1">
            <a:off x="8680418" y="5086755"/>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flipH="1">
            <a:off x="8832697" y="5087042"/>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flipH="1">
            <a:off x="8905385" y="5087042"/>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flipH="1">
            <a:off x="8970428" y="5086755"/>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flipH="1">
            <a:off x="9043116" y="5086755"/>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flipH="1">
            <a:off x="8470353" y="5012899"/>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flipH="1">
            <a:off x="8687692" y="5012899"/>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800000" flipH="1">
            <a:off x="8615358" y="5012899"/>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800000" flipH="1">
            <a:off x="8542772" y="4816618"/>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flipH="1">
            <a:off x="8905385" y="5012899"/>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flipH="1">
            <a:off x="8832697" y="5012899"/>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flipH="1">
            <a:off x="9050390" y="5012899"/>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5400000" flipH="1">
            <a:off x="9036481" y="460421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5400000" flipH="1">
            <a:off x="9111681" y="461621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5400000" flipH="1">
            <a:off x="9036481" y="443894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5400000" flipH="1">
            <a:off x="9111406" y="4451219"/>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5400000" flipH="1">
            <a:off x="9110794" y="4367706"/>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5400000" flipH="1">
            <a:off x="8953581" y="4274219"/>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5400000" flipH="1">
            <a:off x="8909406" y="465708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5400000" flipH="1">
            <a:off x="9111406" y="4285394"/>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5400000" flipH="1">
            <a:off x="8854731" y="4378644"/>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5400000" flipH="1">
            <a:off x="8953581" y="419131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5400000" flipH="1">
            <a:off x="9036481" y="419131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5400000" flipH="1">
            <a:off x="9111406" y="4203044"/>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5400000" flipH="1">
            <a:off x="9111406" y="412011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5400000" flipH="1">
            <a:off x="8953581" y="4025469"/>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5400000" flipH="1">
            <a:off x="9036481" y="40254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rot="5400000" flipH="1">
            <a:off x="9111406" y="4037194"/>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5400000" flipH="1">
            <a:off x="8953581" y="3943119"/>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5400000" flipH="1">
            <a:off x="9036481" y="3943119"/>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5400000" flipH="1">
            <a:off x="9111406" y="3954844"/>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5400000" flipH="1">
            <a:off x="9111406" y="3871919"/>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5400000" flipH="1">
            <a:off x="9036481" y="36943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5400000" flipH="1">
            <a:off x="9111406" y="3706644"/>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5400000">
            <a:off x="9110794" y="2749869"/>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5400000">
            <a:off x="8953581" y="2821131"/>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5400000">
            <a:off x="9111406" y="2833406"/>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5400000">
            <a:off x="8854731" y="271670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5400000">
            <a:off x="8953581" y="2904031"/>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5400000">
            <a:off x="9036481" y="290403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rot="5400000">
            <a:off x="9111406" y="2915756"/>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a:off x="8953581" y="2986931"/>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9036481" y="298693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rot="5400000">
            <a:off x="9111406" y="2998656"/>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5400000">
            <a:off x="9111406" y="308158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5400000" flipH="1">
            <a:off x="9111681" y="5024356"/>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8905949" y="3376321"/>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8832697" y="3151438"/>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8905385" y="315143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8970428" y="3151438"/>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9043116" y="3151438"/>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905385" y="3225580"/>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832697" y="3225580"/>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9050390" y="3225665"/>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5400000">
            <a:off x="9036481" y="36340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5400000">
            <a:off x="9111681" y="3645519"/>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5400000" flipH="1">
            <a:off x="9036481" y="255143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5400000" flipH="1">
            <a:off x="9111406" y="2563706"/>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5400000" flipH="1">
            <a:off x="9110794" y="248019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rot="5400000" flipH="1">
            <a:off x="8953581" y="238670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rot="5400000" flipH="1">
            <a:off x="9111406" y="239788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flipH="1">
            <a:off x="8854731" y="249113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5400000" flipH="1">
            <a:off x="8953581" y="230380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rot="5400000" flipH="1">
            <a:off x="9111406" y="231553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rot="5400000">
            <a:off x="9111681" y="3237381"/>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rot="5400000">
            <a:off x="8953581" y="211650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rot="5400000">
            <a:off x="9111406" y="212878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rot="5400000">
            <a:off x="8953581" y="219940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rot="5400000">
            <a:off x="9036481" y="219940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rot="5400000">
            <a:off x="9111406" y="221113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rot="5400000" flipH="1">
            <a:off x="9111406" y="199008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rot="5400000">
            <a:off x="9111406" y="180333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rot="5400000">
            <a:off x="9111406" y="188568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357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6"/>
        <p:cNvGrpSpPr/>
        <p:nvPr/>
      </p:nvGrpSpPr>
      <p:grpSpPr>
        <a:xfrm>
          <a:off x="0" y="0"/>
          <a:ext cx="0" cy="0"/>
          <a:chOff x="0" y="0"/>
          <a:chExt cx="0" cy="0"/>
        </a:xfrm>
      </p:grpSpPr>
      <p:sp>
        <p:nvSpPr>
          <p:cNvPr id="157" name="Google Shape;157;p3"/>
          <p:cNvSpPr txBox="1">
            <a:spLocks noGrp="1"/>
          </p:cNvSpPr>
          <p:nvPr>
            <p:ph type="title"/>
          </p:nvPr>
        </p:nvSpPr>
        <p:spPr>
          <a:xfrm>
            <a:off x="5946775" y="3110675"/>
            <a:ext cx="2484000" cy="5232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8" name="Google Shape;158;p3"/>
          <p:cNvSpPr txBox="1">
            <a:spLocks noGrp="1"/>
          </p:cNvSpPr>
          <p:nvPr>
            <p:ph type="title" idx="2" hasCustomPrompt="1"/>
          </p:nvPr>
        </p:nvSpPr>
        <p:spPr>
          <a:xfrm>
            <a:off x="6694975" y="2292263"/>
            <a:ext cx="1735800" cy="81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7200"/>
              <a:buNone/>
              <a:defRPr sz="6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59" name="Google Shape;159;p3"/>
          <p:cNvSpPr txBox="1">
            <a:spLocks noGrp="1"/>
          </p:cNvSpPr>
          <p:nvPr>
            <p:ph type="subTitle" idx="1"/>
          </p:nvPr>
        </p:nvSpPr>
        <p:spPr>
          <a:xfrm>
            <a:off x="6101575" y="3871775"/>
            <a:ext cx="2329200" cy="73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1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60" name="Google Shape;160;p3"/>
          <p:cNvCxnSpPr/>
          <p:nvPr/>
        </p:nvCxnSpPr>
        <p:spPr>
          <a:xfrm>
            <a:off x="0" y="3999900"/>
            <a:ext cx="4501500" cy="0"/>
          </a:xfrm>
          <a:prstGeom prst="straightConnector1">
            <a:avLst/>
          </a:prstGeom>
          <a:noFill/>
          <a:ln w="19050" cap="flat" cmpd="sng">
            <a:solidFill>
              <a:schemeClr val="accent2"/>
            </a:solidFill>
            <a:prstDash val="solid"/>
            <a:round/>
            <a:headEnd type="none" w="med" len="med"/>
            <a:tailEnd type="none" w="med" len="med"/>
          </a:ln>
        </p:spPr>
      </p:cxnSp>
      <p:sp>
        <p:nvSpPr>
          <p:cNvPr id="161" name="Google Shape;161;p3"/>
          <p:cNvSpPr/>
          <p:nvPr/>
        </p:nvSpPr>
        <p:spPr>
          <a:xfrm rot="-5400000">
            <a:off x="60303" y="504339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5400000">
            <a:off x="-11297" y="5055247"/>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5400000">
            <a:off x="60303" y="4878122"/>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5400000">
            <a:off x="-11572" y="4890247"/>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5400000">
            <a:off x="-10959" y="4806734"/>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5400000">
            <a:off x="143203" y="4713397"/>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5400000">
            <a:off x="-11572" y="4724422"/>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5400000">
            <a:off x="242053" y="4817822"/>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5400000">
            <a:off x="143203" y="4630497"/>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5400000">
            <a:off x="60303" y="4630497"/>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5400000">
            <a:off x="-11572" y="464207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5400000">
            <a:off x="-11572" y="4559147"/>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5400000">
            <a:off x="143203" y="4464647"/>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5400000">
            <a:off x="60303" y="446464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5400000">
            <a:off x="-11572" y="4476222"/>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5400000">
            <a:off x="143203" y="4382297"/>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5400000">
            <a:off x="60303" y="4382297"/>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5400000">
            <a:off x="-11572" y="4393872"/>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5400000">
            <a:off x="-11572" y="4310947"/>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5400000">
            <a:off x="153528" y="4189672"/>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5400000">
            <a:off x="3130651" y="4905437"/>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5400000">
            <a:off x="3024399" y="4905437"/>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5400000">
            <a:off x="3203421" y="4542269"/>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5400000">
            <a:off x="3351633" y="4465897"/>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5400000">
            <a:off x="3355590" y="4614860"/>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5400000">
            <a:off x="3351818" y="4683405"/>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5400000">
            <a:off x="3355413"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5400000">
            <a:off x="3355599"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5400000">
            <a:off x="3351633" y="4973600"/>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5400000">
            <a:off x="3351633" y="5046288"/>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5400000">
            <a:off x="3277591" y="4473711"/>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5400000">
            <a:off x="3277600" y="4691041"/>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5400000">
            <a:off x="3281447" y="4614860"/>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5400000">
            <a:off x="3085163" y="4542277"/>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5400000">
            <a:off x="3281456"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5400000">
            <a:off x="3281270"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5400000">
            <a:off x="3277591" y="5053747"/>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287277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2873472"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2707497"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rot="10800000">
            <a:off x="2708197" y="512247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rot="10800000">
            <a:off x="2625297" y="512125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rot="10800000">
            <a:off x="2542772" y="495307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rot="10800000">
            <a:off x="2925634" y="4908903"/>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rot="10800000">
            <a:off x="2542372"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rot="10800000">
            <a:off x="2647197" y="485422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rot="10800000">
            <a:off x="2459872"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rot="10800000">
            <a:off x="2459872"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rot="10800000">
            <a:off x="2460022"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rot="10800000">
            <a:off x="2377097"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rot="10800000">
            <a:off x="2294022" y="4953078"/>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rot="10800000">
            <a:off x="229402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rot="10800000">
            <a:off x="2294172"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rot="10800000">
            <a:off x="2211672"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rot="10800000">
            <a:off x="2211672"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rot="10800000">
            <a:off x="2211822"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rot="10800000">
            <a:off x="2128897"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10800000">
            <a:off x="196292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10800000">
            <a:off x="1963622" y="512247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10800000" flipH="1">
            <a:off x="1007459" y="512125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10800000" flipH="1">
            <a:off x="1089684" y="495307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10800000" flipH="1">
            <a:off x="1090384"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10800000" flipH="1">
            <a:off x="985259" y="485422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10800000" flipH="1">
            <a:off x="1172584"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10800000" flipH="1">
            <a:off x="1172584"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10800000" flipH="1">
            <a:off x="1172734"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10800000" flipH="1">
            <a:off x="1255484"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10800000" flipH="1">
            <a:off x="1255484"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10800000" flipH="1">
            <a:off x="1255634"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rot="10800000" flipH="1">
            <a:off x="133855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rot="10800000">
            <a:off x="3281609"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1644883" y="4905437"/>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419809"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419994"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416315" y="4973600"/>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1416315" y="5046288"/>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1494137"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1493951"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1490357" y="5053747"/>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10800000" flipH="1">
            <a:off x="190262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10800000" flipH="1">
            <a:off x="1902772"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10800000">
            <a:off x="819984"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10800000">
            <a:off x="820684" y="512247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rot="10800000">
            <a:off x="737784" y="512125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rot="10800000">
            <a:off x="655259" y="495307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rot="10800000">
            <a:off x="65485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10800000">
            <a:off x="759684" y="485422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rot="10800000">
            <a:off x="572359"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rot="10800000">
            <a:off x="572509"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rot="10800000" flipH="1">
            <a:off x="1494634"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rot="10800000" flipH="1">
            <a:off x="385059" y="495307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rot="10800000" flipH="1">
            <a:off x="38575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rot="10800000" flipH="1">
            <a:off x="467959"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rot="10800000" flipH="1">
            <a:off x="467959"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rot="10800000" flipH="1">
            <a:off x="468109"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rot="10800000">
            <a:off x="247059"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rot="10800000" flipH="1">
            <a:off x="6030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rot="10800000" flipH="1">
            <a:off x="142659"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rot="10800000">
            <a:off x="4284334"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rot="10800000">
            <a:off x="4285034" y="5122478"/>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rot="10800000" flipH="1">
            <a:off x="3429759"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rot="-5400000" flipH="1">
            <a:off x="3736083" y="4905437"/>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rot="-5400000" flipH="1">
            <a:off x="3511009"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rot="-5400000" flipH="1">
            <a:off x="3511194"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rot="-5400000" flipH="1">
            <a:off x="3507515" y="4973600"/>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rot="-5400000" flipH="1">
            <a:off x="3507515" y="5046288"/>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rot="-5400000" flipH="1">
            <a:off x="3585337" y="4904878"/>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rot="-5400000" flipH="1">
            <a:off x="3585151" y="4832376"/>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rot="-5400000" flipH="1">
            <a:off x="3581557" y="5053747"/>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rot="10800000" flipH="1">
            <a:off x="4224034"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rot="10800000" flipH="1">
            <a:off x="4224184"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rot="10800000" flipH="1">
            <a:off x="3585834" y="5122478"/>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rot="-5400000">
            <a:off x="4419916" y="504339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rot="-5400000">
            <a:off x="4419916" y="4878122"/>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rot="-5400000">
            <a:off x="4419916" y="4630497"/>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rot="-5400000">
            <a:off x="4419916" y="4464647"/>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rot="10800000" flipH="1">
            <a:off x="4419922"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rot="10800000">
            <a:off x="4059247"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rot="10800000">
            <a:off x="3976172" y="4953078"/>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rot="10800000">
            <a:off x="3976172" y="503597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rot="10800000">
            <a:off x="3976322"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rot="10800000">
            <a:off x="3893822" y="495307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rot="10800000">
            <a:off x="3893822" y="503597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rot="10800000">
            <a:off x="3893972" y="5122478"/>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rot="10800000">
            <a:off x="3811047" y="5122478"/>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446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43"/>
        <p:cNvGrpSpPr/>
        <p:nvPr/>
      </p:nvGrpSpPr>
      <p:grpSpPr>
        <a:xfrm>
          <a:off x="0" y="0"/>
          <a:ext cx="0" cy="0"/>
          <a:chOff x="0" y="0"/>
          <a:chExt cx="0" cy="0"/>
        </a:xfrm>
      </p:grpSpPr>
      <p:sp>
        <p:nvSpPr>
          <p:cNvPr id="744" name="Google Shape;744;p7"/>
          <p:cNvSpPr txBox="1">
            <a:spLocks noGrp="1"/>
          </p:cNvSpPr>
          <p:nvPr>
            <p:ph type="subTitle" idx="1"/>
          </p:nvPr>
        </p:nvSpPr>
        <p:spPr>
          <a:xfrm>
            <a:off x="713225" y="1718200"/>
            <a:ext cx="4157100" cy="2523300"/>
          </a:xfrm>
          <a:prstGeom prst="rect">
            <a:avLst/>
          </a:prstGeom>
        </p:spPr>
        <p:txBody>
          <a:bodyPr spcFirstLastPara="1" wrap="square" lIns="91425" tIns="91425" rIns="91425" bIns="91425" anchor="t" anchorCtr="0">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a:endParaRPr/>
          </a:p>
        </p:txBody>
      </p:sp>
      <p:sp>
        <p:nvSpPr>
          <p:cNvPr id="745" name="Google Shape;745;p7"/>
          <p:cNvSpPr txBox="1">
            <a:spLocks noGrp="1"/>
          </p:cNvSpPr>
          <p:nvPr>
            <p:ph type="title"/>
          </p:nvPr>
        </p:nvSpPr>
        <p:spPr>
          <a:xfrm>
            <a:off x="713225" y="539500"/>
            <a:ext cx="4157100" cy="612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grpSp>
        <p:nvGrpSpPr>
          <p:cNvPr id="746" name="Google Shape;746;p7"/>
          <p:cNvGrpSpPr/>
          <p:nvPr/>
        </p:nvGrpSpPr>
        <p:grpSpPr>
          <a:xfrm>
            <a:off x="0" y="55575"/>
            <a:ext cx="286225" cy="5023000"/>
            <a:chOff x="0" y="55575"/>
            <a:chExt cx="286225" cy="5023000"/>
          </a:xfrm>
        </p:grpSpPr>
        <p:sp>
          <p:nvSpPr>
            <p:cNvPr id="747" name="Google Shape;747;p7"/>
            <p:cNvSpPr/>
            <p:nvPr/>
          </p:nvSpPr>
          <p:spPr>
            <a:xfrm rot="-5400000" flipH="1">
              <a:off x="60300" y="555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rot="-5400000" flipH="1">
              <a:off x="-11575" y="671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rot="-5400000" flipH="1">
              <a:off x="213200" y="2650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rot="-5400000" flipH="1">
              <a:off x="60300" y="1379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rot="-5400000" flipH="1">
              <a:off x="-11575" y="14950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rot="-5400000" flipH="1">
              <a:off x="-11575" y="2324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rot="-5400000" flipH="1">
              <a:off x="60300" y="3032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rot="-5400000" flipH="1">
              <a:off x="-11575" y="3147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rot="-5400000" flipH="1">
              <a:off x="-11575" y="39770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rot="-5400000" flipH="1">
              <a:off x="-11575" y="5629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rot="-5400000" flipH="1">
              <a:off x="60300" y="6337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rot="-5400000" flipH="1">
              <a:off x="-11575" y="6458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rot="-5400000" flipH="1">
              <a:off x="-11575" y="7282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rot="-5400000" flipH="1">
              <a:off x="143200" y="7990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rot="-5400000" flipH="1">
              <a:off x="60300" y="79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rot="-5400000" flipH="1">
              <a:off x="-11575" y="81060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rot="-5400000" flipH="1">
              <a:off x="-11575" y="8935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rot="-5400000" flipH="1">
              <a:off x="231550" y="10363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rot="-5400000" flipH="1">
              <a:off x="143200" y="9643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rot="-5400000" flipH="1">
              <a:off x="60300" y="964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rot="-5400000" flipH="1">
              <a:off x="-10962" y="97526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rot="-5400000" flipH="1">
              <a:off x="143200" y="11295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rot="-5400000" flipH="1">
              <a:off x="16125" y="13777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rot="-5400000" flipH="1">
              <a:off x="-11575" y="11411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rot="-5400000" flipH="1">
              <a:off x="60300" y="12125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rot="-5400000" flipH="1">
              <a:off x="-11575" y="12240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rot="-5400000" flipH="1">
              <a:off x="60313" y="1543038"/>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rot="-5400000" flipH="1">
              <a:off x="-11562" y="1554613"/>
              <a:ext cx="44150" cy="21025"/>
            </a:xfrm>
            <a:custGeom>
              <a:avLst/>
              <a:gdLst/>
              <a:ahLst/>
              <a:cxnLst/>
              <a:rect l="l" t="t" r="r" b="b"/>
              <a:pathLst>
                <a:path w="1766" h="841" extrusionOk="0">
                  <a:moveTo>
                    <a:pt x="0" y="1"/>
                  </a:moveTo>
                  <a:cubicBezTo>
                    <a:pt x="33" y="561"/>
                    <a:pt x="458" y="841"/>
                    <a:pt x="883" y="841"/>
                  </a:cubicBezTo>
                  <a:cubicBezTo>
                    <a:pt x="1308" y="841"/>
                    <a:pt x="1734" y="561"/>
                    <a:pt x="1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rot="-5400000" flipH="1">
              <a:off x="130850" y="17624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rot="-5400000" flipH="1">
              <a:off x="60300" y="16254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rot="-5400000" flipH="1">
              <a:off x="-11575" y="16369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rot="-5400000" flipH="1">
              <a:off x="60313" y="1976538"/>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rot="-5400000" flipH="1">
              <a:off x="-11562" y="1988113"/>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rot="-5400000" flipH="1">
              <a:off x="187375" y="2150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rot="-5400000" flipH="1">
              <a:off x="143200" y="20594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rot="-5400000" flipH="1">
              <a:off x="60300" y="20594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rot="-5400000" flipH="1">
              <a:off x="-11575" y="207047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rot="-5400000" flipH="1">
              <a:off x="60300" y="22241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rot="-5400000" flipH="1">
              <a:off x="-11300" y="223602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rot="-5400000" flipH="1">
              <a:off x="-11575" y="23186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rot="-5400000" flipH="1">
              <a:off x="143200" y="23900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rot="-5400000" flipH="1">
              <a:off x="60300" y="23900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rot="-5400000" flipH="1">
              <a:off x="-11575" y="24015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rot="-5400000" flipH="1">
              <a:off x="60300" y="24723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rot="-5400000" flipH="1">
              <a:off x="-11575" y="248392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rot="-5400000" flipH="1">
              <a:off x="-11300" y="25665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rot="-5400000" flipH="1">
              <a:off x="60300" y="27205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rot="-5400000" flipH="1">
              <a:off x="-11300" y="273185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rot="-5400000" flipH="1">
              <a:off x="60300" y="28858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rot="-5400000" flipH="1">
              <a:off x="-11575" y="289685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rot="-5400000" flipH="1">
              <a:off x="-10962" y="2979138"/>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rot="-5400000" flipH="1">
              <a:off x="143200" y="305055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rot="-5400000" flipH="1">
              <a:off x="187375" y="2667688"/>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rot="-5400000" flipH="1">
              <a:off x="-11575" y="30626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rot="-5400000" flipH="1">
              <a:off x="242050" y="29461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rot="-5400000" flipH="1">
              <a:off x="143200" y="31334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rot="-5400000" flipH="1">
              <a:off x="60300" y="31334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rot="-5400000" flipH="1">
              <a:off x="-11575" y="314502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rot="-5400000" flipH="1">
              <a:off x="-11575" y="32279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rot="-5400000" flipH="1">
              <a:off x="-11575" y="33932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rot="-5400000" flipH="1">
              <a:off x="60300" y="34640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rot="-5400000" flipH="1">
              <a:off x="-11575" y="34755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rot="-5400000" flipH="1">
              <a:off x="187375" y="34228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rot="-5400000" flipH="1">
              <a:off x="143200" y="35469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rot="-5400000" flipH="1">
              <a:off x="60300" y="35469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rot="-5400000" flipH="1">
              <a:off x="-11575" y="355850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rot="-5400000" flipH="1">
              <a:off x="143200" y="36292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rot="-5400000" flipH="1">
              <a:off x="60300" y="36292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rot="-5400000" flipH="1">
              <a:off x="-11575" y="36408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
            <p:cNvSpPr/>
            <p:nvPr/>
          </p:nvSpPr>
          <p:spPr>
            <a:xfrm rot="-5400000" flipH="1">
              <a:off x="-11575" y="37237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rot="-5400000" flipH="1">
              <a:off x="60300" y="38774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rot="-5400000" flipH="1">
              <a:off x="-11575" y="38890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rot="-5400000" flipH="1">
              <a:off x="153525" y="38219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rot="-5400000" flipH="1">
              <a:off x="213200" y="40869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rot="-5400000" flipH="1">
              <a:off x="60300" y="39598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rot="-5400000" flipH="1">
              <a:off x="-11575" y="397140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
            <p:cNvSpPr/>
            <p:nvPr/>
          </p:nvSpPr>
          <p:spPr>
            <a:xfrm rot="-5400000" flipH="1">
              <a:off x="-11575" y="40543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rot="-5400000" flipH="1">
              <a:off x="60300" y="41251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rot="-5400000" flipH="1">
              <a:off x="-11575" y="41366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rot="-5400000" flipH="1">
              <a:off x="-11575" y="421960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rot="-5400000" flipH="1">
              <a:off x="-11575" y="43848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rot="-5400000" flipH="1">
              <a:off x="60300" y="44556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rot="-5400000" flipH="1">
              <a:off x="-11575" y="44677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rot="-5400000" flipH="1">
              <a:off x="-11575" y="455015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rot="-5400000" flipH="1">
              <a:off x="143200" y="46209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rot="-5400000" flipH="1">
              <a:off x="60300" y="46209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rot="-5400000" flipH="1">
              <a:off x="-11575" y="463250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rot="-5400000" flipH="1">
              <a:off x="-11575" y="471542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rot="-5400000" flipH="1">
              <a:off x="231550" y="48582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rot="-5400000" flipH="1">
              <a:off x="143200" y="4786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rot="-5400000" flipH="1">
              <a:off x="60300" y="47862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rot="-5400000" flipH="1">
              <a:off x="-10962" y="4797163"/>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rot="-5400000" flipH="1">
              <a:off x="143200" y="49514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rot="-5400000" flipH="1">
              <a:off x="-11575" y="496305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rot="-5400000" flipH="1">
              <a:off x="60300" y="50344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rot="-5400000" flipH="1">
              <a:off x="-11575" y="50459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7964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74"/>
        <p:cNvGrpSpPr/>
        <p:nvPr/>
      </p:nvGrpSpPr>
      <p:grpSpPr>
        <a:xfrm>
          <a:off x="0" y="0"/>
          <a:ext cx="0" cy="0"/>
          <a:chOff x="0" y="0"/>
          <a:chExt cx="0" cy="0"/>
        </a:xfrm>
      </p:grpSpPr>
      <p:sp>
        <p:nvSpPr>
          <p:cNvPr id="975" name="Google Shape;975;p9"/>
          <p:cNvSpPr txBox="1">
            <a:spLocks noGrp="1"/>
          </p:cNvSpPr>
          <p:nvPr>
            <p:ph type="title"/>
          </p:nvPr>
        </p:nvSpPr>
        <p:spPr>
          <a:xfrm flipH="1">
            <a:off x="5447150" y="1322113"/>
            <a:ext cx="2712000" cy="1735800"/>
          </a:xfrm>
          <a:prstGeom prst="rect">
            <a:avLst/>
          </a:prstGeom>
        </p:spPr>
        <p:txBody>
          <a:bodyPr spcFirstLastPara="1" wrap="square" lIns="91425" tIns="91425" rIns="91425" bIns="91425" anchor="ctr" anchorCtr="0">
            <a:noAutofit/>
          </a:bodyPr>
          <a:lstStyle>
            <a:lvl1pPr lvl="0" algn="l">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76" name="Google Shape;976;p9"/>
          <p:cNvSpPr txBox="1">
            <a:spLocks noGrp="1"/>
          </p:cNvSpPr>
          <p:nvPr>
            <p:ph type="subTitle" idx="1"/>
          </p:nvPr>
        </p:nvSpPr>
        <p:spPr>
          <a:xfrm flipH="1">
            <a:off x="5447250" y="3057925"/>
            <a:ext cx="2773800" cy="930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77" name="Google Shape;977;p9"/>
          <p:cNvSpPr/>
          <p:nvPr/>
        </p:nvSpPr>
        <p:spPr>
          <a:xfrm rot="10800000" flipH="1">
            <a:off x="5857525" y="998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10800000" flipH="1">
            <a:off x="5804700" y="8709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10800000" flipH="1">
            <a:off x="5940450" y="9151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10800000" flipH="1">
            <a:off x="5940450" y="9980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10800000" flipH="1">
            <a:off x="6022800" y="9151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10800000" flipH="1">
            <a:off x="6022800" y="998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10800000" flipH="1">
            <a:off x="6271000" y="9980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10800000" flipH="1">
            <a:off x="6215425" y="9048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10800000" flipH="1">
            <a:off x="6480450" y="8451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10800000" flipH="1">
            <a:off x="6353350" y="998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10800000" flipH="1">
            <a:off x="6518625" y="998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5609900" y="42116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5775175" y="42945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5775175" y="42116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6012500" y="43829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
          <p:cNvSpPr/>
          <p:nvPr/>
        </p:nvSpPr>
        <p:spPr>
          <a:xfrm>
            <a:off x="5940450" y="42945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
          <p:cNvSpPr/>
          <p:nvPr/>
        </p:nvSpPr>
        <p:spPr>
          <a:xfrm>
            <a:off x="5940450" y="42116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
          <p:cNvSpPr/>
          <p:nvPr/>
        </p:nvSpPr>
        <p:spPr>
          <a:xfrm>
            <a:off x="6105725" y="42945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
          <p:cNvSpPr/>
          <p:nvPr/>
        </p:nvSpPr>
        <p:spPr>
          <a:xfrm>
            <a:off x="6188650" y="42116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6519200" y="4211675"/>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6601550" y="42116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 name="Google Shape;998;p9"/>
          <p:cNvCxnSpPr/>
          <p:nvPr/>
        </p:nvCxnSpPr>
        <p:spPr>
          <a:xfrm>
            <a:off x="4656524" y="0"/>
            <a:ext cx="0" cy="5143500"/>
          </a:xfrm>
          <a:prstGeom prst="straightConnector1">
            <a:avLst/>
          </a:prstGeom>
          <a:noFill/>
          <a:ln w="19050" cap="flat" cmpd="sng">
            <a:solidFill>
              <a:schemeClr val="accent1"/>
            </a:solidFill>
            <a:prstDash val="solid"/>
            <a:round/>
            <a:headEnd type="none" w="med" len="med"/>
            <a:tailEnd type="none" w="med" len="med"/>
          </a:ln>
        </p:spPr>
      </p:cxnSp>
      <p:sp>
        <p:nvSpPr>
          <p:cNvPr id="999" name="Google Shape;999;p9"/>
          <p:cNvSpPr/>
          <p:nvPr/>
        </p:nvSpPr>
        <p:spPr>
          <a:xfrm flipH="1">
            <a:off x="6599350" y="108363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flipH="1">
            <a:off x="6516450" y="10836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flipH="1">
            <a:off x="6353350" y="1083638"/>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flipH="1">
            <a:off x="6271000" y="10836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flipH="1">
            <a:off x="6025550" y="108363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flipH="1">
            <a:off x="5804700" y="108363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
          <p:cNvSpPr/>
          <p:nvPr/>
        </p:nvSpPr>
        <p:spPr>
          <a:xfrm flipH="1">
            <a:off x="5721800" y="10836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
          <p:cNvSpPr/>
          <p:nvPr/>
        </p:nvSpPr>
        <p:spPr>
          <a:xfrm flipH="1">
            <a:off x="5638900" y="10836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
          <p:cNvSpPr/>
          <p:nvPr/>
        </p:nvSpPr>
        <p:spPr>
          <a:xfrm flipH="1">
            <a:off x="6682250" y="412877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
          <p:cNvSpPr/>
          <p:nvPr/>
        </p:nvSpPr>
        <p:spPr>
          <a:xfrm flipH="1">
            <a:off x="6599350" y="41287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flipH="1">
            <a:off x="6407800" y="412877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flipH="1">
            <a:off x="6325450" y="41287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flipH="1">
            <a:off x="6105725" y="41287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
          <p:cNvSpPr/>
          <p:nvPr/>
        </p:nvSpPr>
        <p:spPr>
          <a:xfrm flipH="1">
            <a:off x="5859150" y="412877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9"/>
          <p:cNvSpPr/>
          <p:nvPr/>
        </p:nvSpPr>
        <p:spPr>
          <a:xfrm flipH="1">
            <a:off x="5776250" y="41287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flipH="1">
            <a:off x="5693350" y="41287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161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23"/>
        <p:cNvGrpSpPr/>
        <p:nvPr/>
      </p:nvGrpSpPr>
      <p:grpSpPr>
        <a:xfrm>
          <a:off x="0" y="0"/>
          <a:ext cx="0" cy="0"/>
          <a:chOff x="0" y="0"/>
          <a:chExt cx="0" cy="0"/>
        </a:xfrm>
      </p:grpSpPr>
    </p:spTree>
    <p:extLst>
      <p:ext uri="{BB962C8B-B14F-4D97-AF65-F5344CB8AC3E}">
        <p14:creationId xmlns:p14="http://schemas.microsoft.com/office/powerpoint/2010/main" val="160241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itle and text 3">
  <p:cSld name="Tiitle and text 3">
    <p:spTree>
      <p:nvGrpSpPr>
        <p:cNvPr id="1" name="Shape 2075"/>
        <p:cNvGrpSpPr/>
        <p:nvPr/>
      </p:nvGrpSpPr>
      <p:grpSpPr>
        <a:xfrm>
          <a:off x="0" y="0"/>
          <a:ext cx="0" cy="0"/>
          <a:chOff x="0" y="0"/>
          <a:chExt cx="0" cy="0"/>
        </a:xfrm>
      </p:grpSpPr>
      <p:sp>
        <p:nvSpPr>
          <p:cNvPr id="2076" name="Google Shape;2076;p18"/>
          <p:cNvSpPr txBox="1">
            <a:spLocks noGrp="1"/>
          </p:cNvSpPr>
          <p:nvPr>
            <p:ph type="subTitle" idx="1"/>
          </p:nvPr>
        </p:nvSpPr>
        <p:spPr>
          <a:xfrm>
            <a:off x="1129925" y="1808675"/>
            <a:ext cx="3383400" cy="2799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000"/>
              <a:buFont typeface="Darker Grotesque Black"/>
              <a:buAutoNum type="arabicPeriod"/>
              <a:defRPr sz="1600"/>
            </a:lvl1pPr>
            <a:lvl2pPr lvl="1" rtl="0">
              <a:spcBef>
                <a:spcPts val="1000"/>
              </a:spcBef>
              <a:spcAft>
                <a:spcPts val="0"/>
              </a:spcAft>
              <a:buSzPts val="1600"/>
              <a:buAutoNum type="alphaLcPeriod"/>
              <a:defRPr sz="1600"/>
            </a:lvl2pPr>
            <a:lvl3pPr lvl="2" rtl="0">
              <a:spcBef>
                <a:spcPts val="1600"/>
              </a:spcBef>
              <a:spcAft>
                <a:spcPts val="0"/>
              </a:spcAft>
              <a:buSzPts val="1600"/>
              <a:buAutoNum type="romanLcPeriod"/>
              <a:defRPr sz="1600"/>
            </a:lvl3pPr>
            <a:lvl4pPr lvl="3" rtl="0">
              <a:spcBef>
                <a:spcPts val="1600"/>
              </a:spcBef>
              <a:spcAft>
                <a:spcPts val="0"/>
              </a:spcAft>
              <a:buSzPts val="1600"/>
              <a:buAutoNum type="arabicPeriod"/>
              <a:defRPr sz="1600"/>
            </a:lvl4pPr>
            <a:lvl5pPr lvl="4" rtl="0">
              <a:spcBef>
                <a:spcPts val="1600"/>
              </a:spcBef>
              <a:spcAft>
                <a:spcPts val="0"/>
              </a:spcAft>
              <a:buSzPts val="1600"/>
              <a:buAutoNum type="alphaLcPeriod"/>
              <a:defRPr sz="1600"/>
            </a:lvl5pPr>
            <a:lvl6pPr lvl="5" rtl="0">
              <a:spcBef>
                <a:spcPts val="1600"/>
              </a:spcBef>
              <a:spcAft>
                <a:spcPts val="0"/>
              </a:spcAft>
              <a:buSzPts val="1600"/>
              <a:buAutoNum type="romanLcPeriod"/>
              <a:defRPr sz="1600"/>
            </a:lvl6pPr>
            <a:lvl7pPr lvl="6" rtl="0">
              <a:spcBef>
                <a:spcPts val="1600"/>
              </a:spcBef>
              <a:spcAft>
                <a:spcPts val="0"/>
              </a:spcAft>
              <a:buSzPts val="1600"/>
              <a:buAutoNum type="arabicPeriod"/>
              <a:defRPr sz="1600"/>
            </a:lvl7pPr>
            <a:lvl8pPr lvl="7" rtl="0">
              <a:spcBef>
                <a:spcPts val="1600"/>
              </a:spcBef>
              <a:spcAft>
                <a:spcPts val="0"/>
              </a:spcAft>
              <a:buSzPts val="1600"/>
              <a:buAutoNum type="alphaLcPeriod"/>
              <a:defRPr sz="1600"/>
            </a:lvl8pPr>
            <a:lvl9pPr lvl="8" rtl="0">
              <a:spcBef>
                <a:spcPts val="1600"/>
              </a:spcBef>
              <a:spcAft>
                <a:spcPts val="1600"/>
              </a:spcAft>
              <a:buSzPts val="1600"/>
              <a:buAutoNum type="romanLcPeriod"/>
              <a:defRPr sz="1600"/>
            </a:lvl9pPr>
          </a:lstStyle>
          <a:p>
            <a:endParaRPr/>
          </a:p>
        </p:txBody>
      </p:sp>
      <p:sp>
        <p:nvSpPr>
          <p:cNvPr id="2077" name="Google Shape;2077;p18"/>
          <p:cNvSpPr txBox="1">
            <a:spLocks noGrp="1"/>
          </p:cNvSpPr>
          <p:nvPr>
            <p:ph type="title"/>
          </p:nvPr>
        </p:nvSpPr>
        <p:spPr>
          <a:xfrm>
            <a:off x="713225" y="539500"/>
            <a:ext cx="6264900" cy="654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2078" name="Google Shape;2078;p18"/>
          <p:cNvSpPr/>
          <p:nvPr/>
        </p:nvSpPr>
        <p:spPr>
          <a:xfrm rot="10800000" flipH="1">
            <a:off x="8711349" y="97060"/>
            <a:ext cx="52578" cy="45417"/>
          </a:xfrm>
          <a:custGeom>
            <a:avLst/>
            <a:gdLst/>
            <a:ahLst/>
            <a:cxnLst/>
            <a:rect l="l" t="t" r="r" b="b"/>
            <a:pathLst>
              <a:path w="3037" h="2623" extrusionOk="0">
                <a:moveTo>
                  <a:pt x="1745" y="1"/>
                </a:moveTo>
                <a:cubicBezTo>
                  <a:pt x="582" y="1"/>
                  <a:pt x="0" y="1400"/>
                  <a:pt x="819" y="2240"/>
                </a:cubicBezTo>
                <a:cubicBezTo>
                  <a:pt x="1083" y="2504"/>
                  <a:pt x="1407" y="2623"/>
                  <a:pt x="1726" y="2623"/>
                </a:cubicBezTo>
                <a:cubicBezTo>
                  <a:pt x="2395" y="2623"/>
                  <a:pt x="3037" y="2102"/>
                  <a:pt x="3037" y="1314"/>
                </a:cubicBezTo>
                <a:cubicBezTo>
                  <a:pt x="3037" y="582"/>
                  <a:pt x="2455" y="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8"/>
          <p:cNvSpPr/>
          <p:nvPr/>
        </p:nvSpPr>
        <p:spPr>
          <a:xfrm rot="10800000" flipH="1">
            <a:off x="8421168" y="190589"/>
            <a:ext cx="52959" cy="45036"/>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8"/>
          <p:cNvSpPr/>
          <p:nvPr/>
        </p:nvSpPr>
        <p:spPr>
          <a:xfrm rot="10800000" flipH="1">
            <a:off x="8867629" y="384160"/>
            <a:ext cx="45497" cy="45504"/>
          </a:xfrm>
          <a:custGeom>
            <a:avLst/>
            <a:gdLst/>
            <a:ahLst/>
            <a:cxnLst/>
            <a:rect l="l" t="t" r="r" b="b"/>
            <a:pathLst>
              <a:path w="2628" h="2628" extrusionOk="0">
                <a:moveTo>
                  <a:pt x="1314" y="0"/>
                </a:moveTo>
                <a:cubicBezTo>
                  <a:pt x="603" y="0"/>
                  <a:pt x="0" y="603"/>
                  <a:pt x="0" y="1314"/>
                </a:cubicBezTo>
                <a:cubicBezTo>
                  <a:pt x="0" y="2046"/>
                  <a:pt x="603" y="2627"/>
                  <a:pt x="1314" y="2627"/>
                </a:cubicBezTo>
                <a:cubicBezTo>
                  <a:pt x="2024" y="2627"/>
                  <a:pt x="2627" y="2046"/>
                  <a:pt x="2627" y="1314"/>
                </a:cubicBezTo>
                <a:cubicBezTo>
                  <a:pt x="2627" y="603"/>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8"/>
          <p:cNvSpPr/>
          <p:nvPr/>
        </p:nvSpPr>
        <p:spPr>
          <a:xfrm rot="10800000" flipH="1">
            <a:off x="9008978" y="384247"/>
            <a:ext cx="52959" cy="45417"/>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603"/>
                  <a:pt x="2477" y="22"/>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8"/>
          <p:cNvSpPr/>
          <p:nvPr/>
        </p:nvSpPr>
        <p:spPr>
          <a:xfrm rot="10800000" flipH="1">
            <a:off x="9083576" y="384247"/>
            <a:ext cx="52959" cy="45417"/>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58" y="603"/>
                  <a:pt x="2455" y="22"/>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8"/>
          <p:cNvSpPr/>
          <p:nvPr/>
        </p:nvSpPr>
        <p:spPr>
          <a:xfrm rot="10800000" flipH="1">
            <a:off x="8942227" y="539315"/>
            <a:ext cx="45116" cy="45140"/>
          </a:xfrm>
          <a:custGeom>
            <a:avLst/>
            <a:gdLst/>
            <a:ahLst/>
            <a:cxnLst/>
            <a:rect l="l" t="t" r="r" b="b"/>
            <a:pathLst>
              <a:path w="2606" h="2607" extrusionOk="0">
                <a:moveTo>
                  <a:pt x="1314" y="1"/>
                </a:moveTo>
                <a:cubicBezTo>
                  <a:pt x="581" y="1"/>
                  <a:pt x="0" y="582"/>
                  <a:pt x="0" y="1293"/>
                </a:cubicBezTo>
                <a:cubicBezTo>
                  <a:pt x="0" y="2025"/>
                  <a:pt x="581" y="2606"/>
                  <a:pt x="1314" y="2606"/>
                </a:cubicBezTo>
                <a:cubicBezTo>
                  <a:pt x="2024" y="2606"/>
                  <a:pt x="2606" y="2025"/>
                  <a:pt x="2606" y="1293"/>
                </a:cubicBezTo>
                <a:cubicBezTo>
                  <a:pt x="2606" y="582"/>
                  <a:pt x="2024" y="1"/>
                  <a:pt x="1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8"/>
          <p:cNvSpPr/>
          <p:nvPr/>
        </p:nvSpPr>
        <p:spPr>
          <a:xfrm rot="10800000" flipH="1">
            <a:off x="8867629" y="308072"/>
            <a:ext cx="45497" cy="45504"/>
          </a:xfrm>
          <a:custGeom>
            <a:avLst/>
            <a:gdLst/>
            <a:ahLst/>
            <a:cxnLst/>
            <a:rect l="l" t="t" r="r" b="b"/>
            <a:pathLst>
              <a:path w="2628" h="2628" extrusionOk="0">
                <a:moveTo>
                  <a:pt x="1314" y="0"/>
                </a:moveTo>
                <a:cubicBezTo>
                  <a:pt x="603" y="0"/>
                  <a:pt x="0" y="603"/>
                  <a:pt x="0" y="1314"/>
                </a:cubicBezTo>
                <a:cubicBezTo>
                  <a:pt x="0" y="2025"/>
                  <a:pt x="603" y="2627"/>
                  <a:pt x="1314" y="2627"/>
                </a:cubicBezTo>
                <a:cubicBezTo>
                  <a:pt x="2024" y="2627"/>
                  <a:pt x="2627" y="2025"/>
                  <a:pt x="2627" y="1314"/>
                </a:cubicBezTo>
                <a:cubicBezTo>
                  <a:pt x="2627" y="603"/>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8"/>
          <p:cNvSpPr/>
          <p:nvPr/>
        </p:nvSpPr>
        <p:spPr>
          <a:xfrm rot="10800000" flipH="1">
            <a:off x="8793395" y="308072"/>
            <a:ext cx="52595" cy="45417"/>
          </a:xfrm>
          <a:custGeom>
            <a:avLst/>
            <a:gdLst/>
            <a:ahLst/>
            <a:cxnLst/>
            <a:rect l="l" t="t" r="r" b="b"/>
            <a:pathLst>
              <a:path w="3038" h="2623" extrusionOk="0">
                <a:moveTo>
                  <a:pt x="1312" y="1"/>
                </a:moveTo>
                <a:cubicBezTo>
                  <a:pt x="643" y="1"/>
                  <a:pt x="1" y="521"/>
                  <a:pt x="1" y="1309"/>
                </a:cubicBezTo>
                <a:cubicBezTo>
                  <a:pt x="1" y="2020"/>
                  <a:pt x="582" y="2622"/>
                  <a:pt x="1293" y="2622"/>
                </a:cubicBezTo>
                <a:cubicBezTo>
                  <a:pt x="2456" y="2601"/>
                  <a:pt x="3037" y="1201"/>
                  <a:pt x="2219" y="383"/>
                </a:cubicBezTo>
                <a:cubicBezTo>
                  <a:pt x="1955" y="119"/>
                  <a:pt x="1630" y="1"/>
                  <a:pt x="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8"/>
          <p:cNvSpPr/>
          <p:nvPr/>
        </p:nvSpPr>
        <p:spPr>
          <a:xfrm rot="10800000" flipH="1">
            <a:off x="9091041" y="548650"/>
            <a:ext cx="52959" cy="45417"/>
          </a:xfrm>
          <a:custGeom>
            <a:avLst/>
            <a:gdLst/>
            <a:ahLst/>
            <a:cxnLst/>
            <a:rect l="l" t="t" r="r" b="b"/>
            <a:pathLst>
              <a:path w="3059" h="2623" extrusionOk="0">
                <a:moveTo>
                  <a:pt x="1327" y="1"/>
                </a:moveTo>
                <a:cubicBezTo>
                  <a:pt x="652" y="1"/>
                  <a:pt x="0" y="522"/>
                  <a:pt x="0" y="1309"/>
                </a:cubicBezTo>
                <a:cubicBezTo>
                  <a:pt x="0" y="2041"/>
                  <a:pt x="582" y="2623"/>
                  <a:pt x="1314" y="2623"/>
                </a:cubicBezTo>
                <a:cubicBezTo>
                  <a:pt x="2477" y="2623"/>
                  <a:pt x="3058" y="1202"/>
                  <a:pt x="2240" y="383"/>
                </a:cubicBezTo>
                <a:cubicBezTo>
                  <a:pt x="1976" y="119"/>
                  <a:pt x="1649"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8"/>
          <p:cNvSpPr/>
          <p:nvPr/>
        </p:nvSpPr>
        <p:spPr>
          <a:xfrm rot="10800000" flipH="1">
            <a:off x="9016807" y="665389"/>
            <a:ext cx="52595" cy="45036"/>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8"/>
          <p:cNvSpPr/>
          <p:nvPr/>
        </p:nvSpPr>
        <p:spPr>
          <a:xfrm rot="10800000" flipH="1">
            <a:off x="8785566" y="586027"/>
            <a:ext cx="52959" cy="45054"/>
          </a:xfrm>
          <a:custGeom>
            <a:avLst/>
            <a:gdLst/>
            <a:ahLst/>
            <a:cxnLst/>
            <a:rect l="l" t="t" r="r" b="b"/>
            <a:pathLst>
              <a:path w="3059" h="2602" extrusionOk="0">
                <a:moveTo>
                  <a:pt x="1745" y="1"/>
                </a:moveTo>
                <a:cubicBezTo>
                  <a:pt x="582" y="1"/>
                  <a:pt x="1" y="1401"/>
                  <a:pt x="841" y="2219"/>
                </a:cubicBezTo>
                <a:cubicBezTo>
                  <a:pt x="1105" y="2483"/>
                  <a:pt x="1429" y="2601"/>
                  <a:pt x="1748" y="2601"/>
                </a:cubicBezTo>
                <a:cubicBezTo>
                  <a:pt x="2417" y="2601"/>
                  <a:pt x="3059" y="2080"/>
                  <a:pt x="3059" y="1293"/>
                </a:cubicBezTo>
                <a:cubicBezTo>
                  <a:pt x="3059" y="582"/>
                  <a:pt x="2477" y="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8"/>
          <p:cNvSpPr/>
          <p:nvPr/>
        </p:nvSpPr>
        <p:spPr>
          <a:xfrm rot="10800000" flipH="1">
            <a:off x="8867629" y="230114"/>
            <a:ext cx="45497" cy="45140"/>
          </a:xfrm>
          <a:custGeom>
            <a:avLst/>
            <a:gdLst/>
            <a:ahLst/>
            <a:cxnLst/>
            <a:rect l="l" t="t" r="r" b="b"/>
            <a:pathLst>
              <a:path w="2628" h="2607" extrusionOk="0">
                <a:moveTo>
                  <a:pt x="1314" y="0"/>
                </a:moveTo>
                <a:cubicBezTo>
                  <a:pt x="603" y="0"/>
                  <a:pt x="0" y="582"/>
                  <a:pt x="0" y="1293"/>
                </a:cubicBezTo>
                <a:cubicBezTo>
                  <a:pt x="0" y="2025"/>
                  <a:pt x="603" y="2606"/>
                  <a:pt x="1314" y="2606"/>
                </a:cubicBezTo>
                <a:cubicBezTo>
                  <a:pt x="2024" y="2606"/>
                  <a:pt x="2627" y="2025"/>
                  <a:pt x="2627" y="1293"/>
                </a:cubicBezTo>
                <a:cubicBezTo>
                  <a:pt x="2627" y="582"/>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8"/>
          <p:cNvSpPr/>
          <p:nvPr/>
        </p:nvSpPr>
        <p:spPr>
          <a:xfrm rot="10800000" flipH="1">
            <a:off x="8942227" y="230114"/>
            <a:ext cx="45116" cy="45140"/>
          </a:xfrm>
          <a:custGeom>
            <a:avLst/>
            <a:gdLst/>
            <a:ahLst/>
            <a:cxnLst/>
            <a:rect l="l" t="t" r="r" b="b"/>
            <a:pathLst>
              <a:path w="2606" h="2607" extrusionOk="0">
                <a:moveTo>
                  <a:pt x="1314" y="0"/>
                </a:moveTo>
                <a:cubicBezTo>
                  <a:pt x="581" y="0"/>
                  <a:pt x="0" y="582"/>
                  <a:pt x="0" y="1293"/>
                </a:cubicBezTo>
                <a:cubicBezTo>
                  <a:pt x="0" y="2025"/>
                  <a:pt x="581" y="2606"/>
                  <a:pt x="1314" y="2606"/>
                </a:cubicBezTo>
                <a:cubicBezTo>
                  <a:pt x="2024" y="2606"/>
                  <a:pt x="2606" y="2025"/>
                  <a:pt x="2606" y="1293"/>
                </a:cubicBezTo>
                <a:cubicBezTo>
                  <a:pt x="2606" y="582"/>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8"/>
          <p:cNvSpPr/>
          <p:nvPr/>
        </p:nvSpPr>
        <p:spPr>
          <a:xfrm rot="10800000" flipH="1">
            <a:off x="9008978" y="230218"/>
            <a:ext cx="52959" cy="45036"/>
          </a:xfrm>
          <a:custGeom>
            <a:avLst/>
            <a:gdLst/>
            <a:ahLst/>
            <a:cxnLst/>
            <a:rect l="l" t="t" r="r" b="b"/>
            <a:pathLst>
              <a:path w="3059" h="2601" extrusionOk="0">
                <a:moveTo>
                  <a:pt x="1745" y="0"/>
                </a:moveTo>
                <a:cubicBezTo>
                  <a:pt x="582" y="0"/>
                  <a:pt x="1" y="1400"/>
                  <a:pt x="819" y="2219"/>
                </a:cubicBezTo>
                <a:cubicBezTo>
                  <a:pt x="1090" y="2483"/>
                  <a:pt x="1419" y="2601"/>
                  <a:pt x="1741" y="2601"/>
                </a:cubicBezTo>
                <a:cubicBezTo>
                  <a:pt x="2417" y="2601"/>
                  <a:pt x="3059" y="2080"/>
                  <a:pt x="3059" y="1293"/>
                </a:cubicBezTo>
                <a:cubicBezTo>
                  <a:pt x="3059" y="582"/>
                  <a:pt x="2477"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8"/>
          <p:cNvSpPr/>
          <p:nvPr/>
        </p:nvSpPr>
        <p:spPr>
          <a:xfrm rot="10800000" flipH="1">
            <a:off x="9083576" y="230218"/>
            <a:ext cx="52959" cy="45036"/>
          </a:xfrm>
          <a:custGeom>
            <a:avLst/>
            <a:gdLst/>
            <a:ahLst/>
            <a:cxnLst/>
            <a:rect l="l" t="t" r="r" b="b"/>
            <a:pathLst>
              <a:path w="3059" h="2601" extrusionOk="0">
                <a:moveTo>
                  <a:pt x="1745" y="0"/>
                </a:moveTo>
                <a:cubicBezTo>
                  <a:pt x="582" y="0"/>
                  <a:pt x="1" y="1400"/>
                  <a:pt x="819" y="2219"/>
                </a:cubicBezTo>
                <a:cubicBezTo>
                  <a:pt x="1083" y="2483"/>
                  <a:pt x="1410" y="2601"/>
                  <a:pt x="1732" y="2601"/>
                </a:cubicBezTo>
                <a:cubicBezTo>
                  <a:pt x="2407" y="2601"/>
                  <a:pt x="3058" y="2080"/>
                  <a:pt x="3058" y="1293"/>
                </a:cubicBezTo>
                <a:cubicBezTo>
                  <a:pt x="3037" y="582"/>
                  <a:pt x="2455"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8"/>
          <p:cNvSpPr/>
          <p:nvPr/>
        </p:nvSpPr>
        <p:spPr>
          <a:xfrm rot="10800000" flipH="1">
            <a:off x="8942227" y="154026"/>
            <a:ext cx="45116" cy="45521"/>
          </a:xfrm>
          <a:custGeom>
            <a:avLst/>
            <a:gdLst/>
            <a:ahLst/>
            <a:cxnLst/>
            <a:rect l="l" t="t" r="r" b="b"/>
            <a:pathLst>
              <a:path w="2606" h="2629" extrusionOk="0">
                <a:moveTo>
                  <a:pt x="1314" y="1"/>
                </a:moveTo>
                <a:cubicBezTo>
                  <a:pt x="581" y="1"/>
                  <a:pt x="0" y="604"/>
                  <a:pt x="0" y="1315"/>
                </a:cubicBezTo>
                <a:cubicBezTo>
                  <a:pt x="0" y="2047"/>
                  <a:pt x="581" y="2628"/>
                  <a:pt x="1314" y="2628"/>
                </a:cubicBezTo>
                <a:cubicBezTo>
                  <a:pt x="2024" y="2628"/>
                  <a:pt x="2606" y="2047"/>
                  <a:pt x="2606" y="1315"/>
                </a:cubicBezTo>
                <a:cubicBezTo>
                  <a:pt x="2606" y="604"/>
                  <a:pt x="2024" y="1"/>
                  <a:pt x="1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8"/>
          <p:cNvSpPr/>
          <p:nvPr/>
        </p:nvSpPr>
        <p:spPr>
          <a:xfrm rot="10800000" flipH="1">
            <a:off x="8867629" y="154026"/>
            <a:ext cx="45497" cy="45521"/>
          </a:xfrm>
          <a:custGeom>
            <a:avLst/>
            <a:gdLst/>
            <a:ahLst/>
            <a:cxnLst/>
            <a:rect l="l" t="t" r="r" b="b"/>
            <a:pathLst>
              <a:path w="2628" h="2629" extrusionOk="0">
                <a:moveTo>
                  <a:pt x="1314" y="1"/>
                </a:moveTo>
                <a:cubicBezTo>
                  <a:pt x="603" y="1"/>
                  <a:pt x="0" y="604"/>
                  <a:pt x="0" y="1315"/>
                </a:cubicBezTo>
                <a:cubicBezTo>
                  <a:pt x="0" y="2047"/>
                  <a:pt x="603" y="2628"/>
                  <a:pt x="1314" y="2628"/>
                </a:cubicBezTo>
                <a:cubicBezTo>
                  <a:pt x="2024" y="2628"/>
                  <a:pt x="2627" y="2047"/>
                  <a:pt x="2627" y="1315"/>
                </a:cubicBezTo>
                <a:cubicBezTo>
                  <a:pt x="2627" y="604"/>
                  <a:pt x="2024" y="1"/>
                  <a:pt x="1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8"/>
          <p:cNvSpPr/>
          <p:nvPr/>
        </p:nvSpPr>
        <p:spPr>
          <a:xfrm rot="10800000" flipH="1">
            <a:off x="8793395" y="154026"/>
            <a:ext cx="52595" cy="45417"/>
          </a:xfrm>
          <a:custGeom>
            <a:avLst/>
            <a:gdLst/>
            <a:ahLst/>
            <a:cxnLst/>
            <a:rect l="l" t="t" r="r" b="b"/>
            <a:pathLst>
              <a:path w="3038" h="2623" extrusionOk="0">
                <a:moveTo>
                  <a:pt x="1312" y="0"/>
                </a:moveTo>
                <a:cubicBezTo>
                  <a:pt x="643" y="0"/>
                  <a:pt x="1" y="521"/>
                  <a:pt x="1" y="1309"/>
                </a:cubicBezTo>
                <a:cubicBezTo>
                  <a:pt x="1" y="2041"/>
                  <a:pt x="582" y="2622"/>
                  <a:pt x="1293" y="2622"/>
                </a:cubicBezTo>
                <a:cubicBezTo>
                  <a:pt x="2456" y="2622"/>
                  <a:pt x="3037" y="1201"/>
                  <a:pt x="2219" y="383"/>
                </a:cubicBezTo>
                <a:cubicBezTo>
                  <a:pt x="1955" y="118"/>
                  <a:pt x="1630" y="0"/>
                  <a:pt x="1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8"/>
          <p:cNvSpPr/>
          <p:nvPr/>
        </p:nvSpPr>
        <p:spPr>
          <a:xfrm rot="10800000" flipH="1">
            <a:off x="9091041" y="154026"/>
            <a:ext cx="52959" cy="45417"/>
          </a:xfrm>
          <a:custGeom>
            <a:avLst/>
            <a:gdLst/>
            <a:ahLst/>
            <a:cxnLst/>
            <a:rect l="l" t="t" r="r" b="b"/>
            <a:pathLst>
              <a:path w="3059" h="2623" extrusionOk="0">
                <a:moveTo>
                  <a:pt x="1327" y="0"/>
                </a:moveTo>
                <a:cubicBezTo>
                  <a:pt x="652" y="0"/>
                  <a:pt x="0" y="521"/>
                  <a:pt x="0" y="1309"/>
                </a:cubicBezTo>
                <a:cubicBezTo>
                  <a:pt x="0" y="2041"/>
                  <a:pt x="582" y="2622"/>
                  <a:pt x="1314" y="2622"/>
                </a:cubicBezTo>
                <a:cubicBezTo>
                  <a:pt x="2477" y="2622"/>
                  <a:pt x="3058" y="1201"/>
                  <a:pt x="2240" y="383"/>
                </a:cubicBezTo>
                <a:cubicBezTo>
                  <a:pt x="1976" y="118"/>
                  <a:pt x="1649" y="0"/>
                  <a:pt x="1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8"/>
          <p:cNvSpPr/>
          <p:nvPr/>
        </p:nvSpPr>
        <p:spPr>
          <a:xfrm rot="10800000" flipH="1">
            <a:off x="9016807" y="154026"/>
            <a:ext cx="52595" cy="45417"/>
          </a:xfrm>
          <a:custGeom>
            <a:avLst/>
            <a:gdLst/>
            <a:ahLst/>
            <a:cxnLst/>
            <a:rect l="l" t="t" r="r" b="b"/>
            <a:pathLst>
              <a:path w="3038" h="2623" extrusionOk="0">
                <a:moveTo>
                  <a:pt x="1311" y="0"/>
                </a:moveTo>
                <a:cubicBezTo>
                  <a:pt x="643" y="0"/>
                  <a:pt x="1" y="521"/>
                  <a:pt x="1" y="1309"/>
                </a:cubicBezTo>
                <a:cubicBezTo>
                  <a:pt x="1" y="2041"/>
                  <a:pt x="582" y="2622"/>
                  <a:pt x="1293" y="2622"/>
                </a:cubicBezTo>
                <a:cubicBezTo>
                  <a:pt x="2456" y="2622"/>
                  <a:pt x="3037" y="1201"/>
                  <a:pt x="2219" y="383"/>
                </a:cubicBezTo>
                <a:cubicBezTo>
                  <a:pt x="1955" y="118"/>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8"/>
          <p:cNvSpPr/>
          <p:nvPr/>
        </p:nvSpPr>
        <p:spPr>
          <a:xfrm rot="10800000" flipH="1">
            <a:off x="8785566" y="75912"/>
            <a:ext cx="52959" cy="45296"/>
          </a:xfrm>
          <a:custGeom>
            <a:avLst/>
            <a:gdLst/>
            <a:ahLst/>
            <a:cxnLst/>
            <a:rect l="l" t="t" r="r" b="b"/>
            <a:pathLst>
              <a:path w="3059" h="2616" extrusionOk="0">
                <a:moveTo>
                  <a:pt x="1745" y="0"/>
                </a:moveTo>
                <a:cubicBezTo>
                  <a:pt x="582" y="0"/>
                  <a:pt x="1" y="1400"/>
                  <a:pt x="841" y="2218"/>
                </a:cubicBezTo>
                <a:cubicBezTo>
                  <a:pt x="1108" y="2493"/>
                  <a:pt x="1438" y="2616"/>
                  <a:pt x="1761" y="2616"/>
                </a:cubicBezTo>
                <a:cubicBezTo>
                  <a:pt x="2425" y="2616"/>
                  <a:pt x="3059" y="2096"/>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8"/>
          <p:cNvSpPr/>
          <p:nvPr/>
        </p:nvSpPr>
        <p:spPr>
          <a:xfrm rot="10800000" flipH="1">
            <a:off x="8867629" y="76085"/>
            <a:ext cx="45497" cy="4512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8"/>
          <p:cNvSpPr/>
          <p:nvPr/>
        </p:nvSpPr>
        <p:spPr>
          <a:xfrm rot="10800000" flipH="1">
            <a:off x="8942227" y="76085"/>
            <a:ext cx="45116" cy="4512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8"/>
          <p:cNvSpPr/>
          <p:nvPr/>
        </p:nvSpPr>
        <p:spPr>
          <a:xfrm rot="10800000" flipH="1">
            <a:off x="9008978" y="75912"/>
            <a:ext cx="52959" cy="45296"/>
          </a:xfrm>
          <a:custGeom>
            <a:avLst/>
            <a:gdLst/>
            <a:ahLst/>
            <a:cxnLst/>
            <a:rect l="l" t="t" r="r" b="b"/>
            <a:pathLst>
              <a:path w="3059" h="2616" extrusionOk="0">
                <a:moveTo>
                  <a:pt x="1745" y="0"/>
                </a:moveTo>
                <a:cubicBezTo>
                  <a:pt x="582" y="0"/>
                  <a:pt x="1" y="1400"/>
                  <a:pt x="819" y="2218"/>
                </a:cubicBezTo>
                <a:cubicBezTo>
                  <a:pt x="1094" y="2493"/>
                  <a:pt x="1428" y="2616"/>
                  <a:pt x="1754" y="2616"/>
                </a:cubicBezTo>
                <a:cubicBezTo>
                  <a:pt x="2425" y="2616"/>
                  <a:pt x="3059" y="2096"/>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8"/>
          <p:cNvSpPr/>
          <p:nvPr/>
        </p:nvSpPr>
        <p:spPr>
          <a:xfrm rot="10800000" flipH="1">
            <a:off x="9083576" y="75912"/>
            <a:ext cx="52959" cy="45296"/>
          </a:xfrm>
          <a:custGeom>
            <a:avLst/>
            <a:gdLst/>
            <a:ahLst/>
            <a:cxnLst/>
            <a:rect l="l" t="t" r="r" b="b"/>
            <a:pathLst>
              <a:path w="3059" h="2616" extrusionOk="0">
                <a:moveTo>
                  <a:pt x="1745" y="0"/>
                </a:moveTo>
                <a:cubicBezTo>
                  <a:pt x="582" y="0"/>
                  <a:pt x="1" y="1400"/>
                  <a:pt x="819" y="2218"/>
                </a:cubicBezTo>
                <a:cubicBezTo>
                  <a:pt x="1086" y="2493"/>
                  <a:pt x="1416" y="2616"/>
                  <a:pt x="1740" y="2616"/>
                </a:cubicBezTo>
                <a:cubicBezTo>
                  <a:pt x="2405" y="2616"/>
                  <a:pt x="3044" y="2096"/>
                  <a:pt x="3058" y="1314"/>
                </a:cubicBezTo>
                <a:cubicBezTo>
                  <a:pt x="3058"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8"/>
          <p:cNvSpPr/>
          <p:nvPr/>
        </p:nvSpPr>
        <p:spPr>
          <a:xfrm rot="10800000" flipH="1">
            <a:off x="8272354" y="-3"/>
            <a:ext cx="45134" cy="45123"/>
          </a:xfrm>
          <a:custGeom>
            <a:avLst/>
            <a:gdLst/>
            <a:ahLst/>
            <a:cxnLst/>
            <a:rect l="l" t="t" r="r" b="b"/>
            <a:pathLst>
              <a:path w="2607" h="2606" extrusionOk="0">
                <a:moveTo>
                  <a:pt x="1293" y="0"/>
                </a:moveTo>
                <a:cubicBezTo>
                  <a:pt x="582" y="0"/>
                  <a:pt x="1" y="582"/>
                  <a:pt x="1" y="1292"/>
                </a:cubicBezTo>
                <a:cubicBezTo>
                  <a:pt x="1" y="2024"/>
                  <a:pt x="582" y="2606"/>
                  <a:pt x="1293" y="2606"/>
                </a:cubicBezTo>
                <a:cubicBezTo>
                  <a:pt x="2025" y="2606"/>
                  <a:pt x="2606" y="2024"/>
                  <a:pt x="2606" y="1292"/>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8"/>
          <p:cNvSpPr/>
          <p:nvPr/>
        </p:nvSpPr>
        <p:spPr>
          <a:xfrm rot="10800000" flipH="1">
            <a:off x="8495766" y="194313"/>
            <a:ext cx="52959" cy="45417"/>
          </a:xfrm>
          <a:custGeom>
            <a:avLst/>
            <a:gdLst/>
            <a:ahLst/>
            <a:cxnLst/>
            <a:rect l="l" t="t" r="r" b="b"/>
            <a:pathLst>
              <a:path w="3059" h="2623" extrusionOk="0">
                <a:moveTo>
                  <a:pt x="1311" y="0"/>
                </a:moveTo>
                <a:cubicBezTo>
                  <a:pt x="643" y="0"/>
                  <a:pt x="1" y="521"/>
                  <a:pt x="1" y="1309"/>
                </a:cubicBezTo>
                <a:cubicBezTo>
                  <a:pt x="1" y="2041"/>
                  <a:pt x="582" y="2622"/>
                  <a:pt x="1314" y="2622"/>
                </a:cubicBezTo>
                <a:cubicBezTo>
                  <a:pt x="2477" y="2622"/>
                  <a:pt x="3058"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8"/>
          <p:cNvSpPr/>
          <p:nvPr/>
        </p:nvSpPr>
        <p:spPr>
          <a:xfrm rot="10800000" flipH="1">
            <a:off x="8421168" y="-3"/>
            <a:ext cx="52959" cy="45417"/>
          </a:xfrm>
          <a:custGeom>
            <a:avLst/>
            <a:gdLst/>
            <a:ahLst/>
            <a:cxnLst/>
            <a:rect l="l" t="t" r="r" b="b"/>
            <a:pathLst>
              <a:path w="3059" h="2623" extrusionOk="0">
                <a:moveTo>
                  <a:pt x="1311" y="1"/>
                </a:moveTo>
                <a:cubicBezTo>
                  <a:pt x="643" y="1"/>
                  <a:pt x="1" y="522"/>
                  <a:pt x="1" y="1309"/>
                </a:cubicBezTo>
                <a:cubicBezTo>
                  <a:pt x="1" y="2041"/>
                  <a:pt x="582" y="2623"/>
                  <a:pt x="1314" y="2623"/>
                </a:cubicBezTo>
                <a:cubicBezTo>
                  <a:pt x="2477" y="2623"/>
                  <a:pt x="3059" y="1223"/>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8"/>
          <p:cNvSpPr/>
          <p:nvPr/>
        </p:nvSpPr>
        <p:spPr>
          <a:xfrm rot="10800000" flipH="1">
            <a:off x="8346570" y="-3"/>
            <a:ext cx="45134" cy="45123"/>
          </a:xfrm>
          <a:custGeom>
            <a:avLst/>
            <a:gdLst/>
            <a:ahLst/>
            <a:cxnLst/>
            <a:rect l="l" t="t" r="r" b="b"/>
            <a:pathLst>
              <a:path w="2607" h="2606" extrusionOk="0">
                <a:moveTo>
                  <a:pt x="1315" y="0"/>
                </a:moveTo>
                <a:cubicBezTo>
                  <a:pt x="582" y="0"/>
                  <a:pt x="1" y="582"/>
                  <a:pt x="1" y="1292"/>
                </a:cubicBezTo>
                <a:cubicBezTo>
                  <a:pt x="1" y="2024"/>
                  <a:pt x="582" y="2606"/>
                  <a:pt x="1315" y="2606"/>
                </a:cubicBezTo>
                <a:cubicBezTo>
                  <a:pt x="2025" y="2606"/>
                  <a:pt x="2607" y="2024"/>
                  <a:pt x="2607" y="1292"/>
                </a:cubicBezTo>
                <a:cubicBezTo>
                  <a:pt x="2607" y="582"/>
                  <a:pt x="2025" y="0"/>
                  <a:pt x="1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8"/>
          <p:cNvSpPr/>
          <p:nvPr/>
        </p:nvSpPr>
        <p:spPr>
          <a:xfrm rot="10800000" flipH="1">
            <a:off x="8718814" y="-3"/>
            <a:ext cx="52942" cy="45417"/>
          </a:xfrm>
          <a:custGeom>
            <a:avLst/>
            <a:gdLst/>
            <a:ahLst/>
            <a:cxnLst/>
            <a:rect l="l" t="t" r="r" b="b"/>
            <a:pathLst>
              <a:path w="3058" h="2623" extrusionOk="0">
                <a:moveTo>
                  <a:pt x="1327" y="1"/>
                </a:moveTo>
                <a:cubicBezTo>
                  <a:pt x="652" y="1"/>
                  <a:pt x="0" y="522"/>
                  <a:pt x="0" y="1309"/>
                </a:cubicBezTo>
                <a:cubicBezTo>
                  <a:pt x="0" y="2041"/>
                  <a:pt x="582" y="2623"/>
                  <a:pt x="1314" y="2623"/>
                </a:cubicBezTo>
                <a:cubicBezTo>
                  <a:pt x="2477" y="2623"/>
                  <a:pt x="3058" y="1223"/>
                  <a:pt x="2240" y="383"/>
                </a:cubicBezTo>
                <a:cubicBezTo>
                  <a:pt x="1976" y="119"/>
                  <a:pt x="1649" y="1"/>
                  <a:pt x="1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8"/>
          <p:cNvSpPr/>
          <p:nvPr/>
        </p:nvSpPr>
        <p:spPr>
          <a:xfrm rot="10800000" flipH="1">
            <a:off x="8644580" y="-3"/>
            <a:ext cx="45134" cy="45123"/>
          </a:xfrm>
          <a:custGeom>
            <a:avLst/>
            <a:gdLst/>
            <a:ahLst/>
            <a:cxnLst/>
            <a:rect l="l" t="t" r="r" b="b"/>
            <a:pathLst>
              <a:path w="2607" h="2606" extrusionOk="0">
                <a:moveTo>
                  <a:pt x="1293" y="0"/>
                </a:moveTo>
                <a:cubicBezTo>
                  <a:pt x="582" y="0"/>
                  <a:pt x="1" y="582"/>
                  <a:pt x="1" y="1292"/>
                </a:cubicBezTo>
                <a:cubicBezTo>
                  <a:pt x="1" y="2024"/>
                  <a:pt x="582" y="2606"/>
                  <a:pt x="1293" y="2606"/>
                </a:cubicBezTo>
                <a:cubicBezTo>
                  <a:pt x="2025" y="2606"/>
                  <a:pt x="2606" y="2024"/>
                  <a:pt x="2606" y="1292"/>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8"/>
          <p:cNvSpPr/>
          <p:nvPr/>
        </p:nvSpPr>
        <p:spPr>
          <a:xfrm rot="10800000" flipH="1">
            <a:off x="8569983" y="-3"/>
            <a:ext cx="45134" cy="45123"/>
          </a:xfrm>
          <a:custGeom>
            <a:avLst/>
            <a:gdLst/>
            <a:ahLst/>
            <a:cxnLst/>
            <a:rect l="l" t="t" r="r" b="b"/>
            <a:pathLst>
              <a:path w="2607" h="2606" extrusionOk="0">
                <a:moveTo>
                  <a:pt x="1315" y="0"/>
                </a:moveTo>
                <a:cubicBezTo>
                  <a:pt x="582" y="0"/>
                  <a:pt x="1" y="582"/>
                  <a:pt x="1" y="1292"/>
                </a:cubicBezTo>
                <a:cubicBezTo>
                  <a:pt x="1" y="2024"/>
                  <a:pt x="582" y="2606"/>
                  <a:pt x="1315" y="2606"/>
                </a:cubicBezTo>
                <a:cubicBezTo>
                  <a:pt x="2025" y="2606"/>
                  <a:pt x="2607" y="2024"/>
                  <a:pt x="2607" y="1292"/>
                </a:cubicBezTo>
                <a:cubicBezTo>
                  <a:pt x="2607" y="582"/>
                  <a:pt x="2025" y="0"/>
                  <a:pt x="1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8"/>
          <p:cNvSpPr/>
          <p:nvPr/>
        </p:nvSpPr>
        <p:spPr>
          <a:xfrm rot="10800000" flipH="1">
            <a:off x="8942227" y="-3"/>
            <a:ext cx="45116" cy="45123"/>
          </a:xfrm>
          <a:custGeom>
            <a:avLst/>
            <a:gdLst/>
            <a:ahLst/>
            <a:cxnLst/>
            <a:rect l="l" t="t" r="r" b="b"/>
            <a:pathLst>
              <a:path w="2606" h="2606" extrusionOk="0">
                <a:moveTo>
                  <a:pt x="1314" y="0"/>
                </a:moveTo>
                <a:cubicBezTo>
                  <a:pt x="581" y="0"/>
                  <a:pt x="0" y="582"/>
                  <a:pt x="0" y="1292"/>
                </a:cubicBezTo>
                <a:cubicBezTo>
                  <a:pt x="0" y="2024"/>
                  <a:pt x="581" y="2606"/>
                  <a:pt x="1314" y="2606"/>
                </a:cubicBezTo>
                <a:cubicBezTo>
                  <a:pt x="2024" y="2606"/>
                  <a:pt x="2606" y="2024"/>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8"/>
          <p:cNvSpPr/>
          <p:nvPr/>
        </p:nvSpPr>
        <p:spPr>
          <a:xfrm rot="10800000" flipH="1">
            <a:off x="8867629" y="-3"/>
            <a:ext cx="45497" cy="45123"/>
          </a:xfrm>
          <a:custGeom>
            <a:avLst/>
            <a:gdLst/>
            <a:ahLst/>
            <a:cxnLst/>
            <a:rect l="l" t="t" r="r" b="b"/>
            <a:pathLst>
              <a:path w="2628" h="2606" extrusionOk="0">
                <a:moveTo>
                  <a:pt x="1314" y="0"/>
                </a:moveTo>
                <a:cubicBezTo>
                  <a:pt x="603" y="0"/>
                  <a:pt x="0" y="582"/>
                  <a:pt x="0" y="1292"/>
                </a:cubicBezTo>
                <a:cubicBezTo>
                  <a:pt x="0" y="2024"/>
                  <a:pt x="603" y="2606"/>
                  <a:pt x="1314" y="2606"/>
                </a:cubicBezTo>
                <a:cubicBezTo>
                  <a:pt x="2024" y="2606"/>
                  <a:pt x="2627" y="2024"/>
                  <a:pt x="2627" y="1292"/>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8"/>
          <p:cNvSpPr/>
          <p:nvPr/>
        </p:nvSpPr>
        <p:spPr>
          <a:xfrm rot="10800000" flipH="1">
            <a:off x="8793395" y="-3"/>
            <a:ext cx="52595" cy="45417"/>
          </a:xfrm>
          <a:custGeom>
            <a:avLst/>
            <a:gdLst/>
            <a:ahLst/>
            <a:cxnLst/>
            <a:rect l="l" t="t" r="r" b="b"/>
            <a:pathLst>
              <a:path w="3038" h="2623" extrusionOk="0">
                <a:moveTo>
                  <a:pt x="1312" y="1"/>
                </a:moveTo>
                <a:cubicBezTo>
                  <a:pt x="643" y="1"/>
                  <a:pt x="1" y="522"/>
                  <a:pt x="1" y="1309"/>
                </a:cubicBezTo>
                <a:cubicBezTo>
                  <a:pt x="1" y="2041"/>
                  <a:pt x="582" y="2623"/>
                  <a:pt x="1293" y="2623"/>
                </a:cubicBezTo>
                <a:cubicBezTo>
                  <a:pt x="2456" y="2623"/>
                  <a:pt x="3037" y="1223"/>
                  <a:pt x="2219" y="383"/>
                </a:cubicBezTo>
                <a:cubicBezTo>
                  <a:pt x="1955" y="119"/>
                  <a:pt x="1630" y="1"/>
                  <a:pt x="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8"/>
          <p:cNvSpPr/>
          <p:nvPr/>
        </p:nvSpPr>
        <p:spPr>
          <a:xfrm rot="10800000" flipH="1">
            <a:off x="9016807" y="-3"/>
            <a:ext cx="52595" cy="45417"/>
          </a:xfrm>
          <a:custGeom>
            <a:avLst/>
            <a:gdLst/>
            <a:ahLst/>
            <a:cxnLst/>
            <a:rect l="l" t="t" r="r" b="b"/>
            <a:pathLst>
              <a:path w="3038" h="2623" extrusionOk="0">
                <a:moveTo>
                  <a:pt x="1311" y="1"/>
                </a:moveTo>
                <a:cubicBezTo>
                  <a:pt x="643" y="1"/>
                  <a:pt x="1" y="522"/>
                  <a:pt x="1" y="1309"/>
                </a:cubicBezTo>
                <a:cubicBezTo>
                  <a:pt x="1" y="2041"/>
                  <a:pt x="582" y="2623"/>
                  <a:pt x="1293" y="2623"/>
                </a:cubicBezTo>
                <a:cubicBezTo>
                  <a:pt x="2456" y="2623"/>
                  <a:pt x="3037" y="1223"/>
                  <a:pt x="2219" y="383"/>
                </a:cubicBezTo>
                <a:cubicBezTo>
                  <a:pt x="1955" y="119"/>
                  <a:pt x="1630"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8"/>
          <p:cNvSpPr/>
          <p:nvPr/>
        </p:nvSpPr>
        <p:spPr>
          <a:xfrm rot="10800000" flipH="1">
            <a:off x="8272354" y="585941"/>
            <a:ext cx="45134" cy="45140"/>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8"/>
          <p:cNvSpPr/>
          <p:nvPr/>
        </p:nvSpPr>
        <p:spPr>
          <a:xfrm rot="10800000" flipH="1">
            <a:off x="8644580" y="231603"/>
            <a:ext cx="45134" cy="45521"/>
          </a:xfrm>
          <a:custGeom>
            <a:avLst/>
            <a:gdLst/>
            <a:ahLst/>
            <a:cxnLst/>
            <a:rect l="l" t="t" r="r" b="b"/>
            <a:pathLst>
              <a:path w="2607" h="2629" extrusionOk="0">
                <a:moveTo>
                  <a:pt x="1293" y="1"/>
                </a:moveTo>
                <a:cubicBezTo>
                  <a:pt x="582" y="1"/>
                  <a:pt x="1" y="604"/>
                  <a:pt x="1" y="1314"/>
                </a:cubicBezTo>
                <a:cubicBezTo>
                  <a:pt x="1" y="2047"/>
                  <a:pt x="582" y="2628"/>
                  <a:pt x="1293" y="2628"/>
                </a:cubicBezTo>
                <a:cubicBezTo>
                  <a:pt x="2025" y="2628"/>
                  <a:pt x="2606" y="2047"/>
                  <a:pt x="2606" y="1314"/>
                </a:cubicBezTo>
                <a:cubicBezTo>
                  <a:pt x="2606" y="604"/>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6" name="Google Shape;2116;p18"/>
          <p:cNvCxnSpPr/>
          <p:nvPr/>
        </p:nvCxnSpPr>
        <p:spPr>
          <a:xfrm>
            <a:off x="5168300" y="1886750"/>
            <a:ext cx="39756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327661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itle and text 3">
  <p:cSld name="1_Tiitle and text 3">
    <p:spTree>
      <p:nvGrpSpPr>
        <p:cNvPr id="1" name="Shape 2117"/>
        <p:cNvGrpSpPr/>
        <p:nvPr/>
      </p:nvGrpSpPr>
      <p:grpSpPr>
        <a:xfrm>
          <a:off x="0" y="0"/>
          <a:ext cx="0" cy="0"/>
          <a:chOff x="0" y="0"/>
          <a:chExt cx="0" cy="0"/>
        </a:xfrm>
      </p:grpSpPr>
      <p:sp>
        <p:nvSpPr>
          <p:cNvPr id="2118" name="Google Shape;2118;p19"/>
          <p:cNvSpPr txBox="1">
            <a:spLocks noGrp="1"/>
          </p:cNvSpPr>
          <p:nvPr>
            <p:ph type="ctrTitle"/>
          </p:nvPr>
        </p:nvSpPr>
        <p:spPr>
          <a:xfrm>
            <a:off x="713250" y="1427938"/>
            <a:ext cx="7717500" cy="80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119" name="Google Shape;2119;p19"/>
          <p:cNvSpPr txBox="1">
            <a:spLocks noGrp="1"/>
          </p:cNvSpPr>
          <p:nvPr>
            <p:ph type="subTitle" idx="1"/>
          </p:nvPr>
        </p:nvSpPr>
        <p:spPr>
          <a:xfrm>
            <a:off x="1750200" y="2233450"/>
            <a:ext cx="5643600" cy="28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2120" name="Google Shape;2120;p19"/>
          <p:cNvGrpSpPr/>
          <p:nvPr/>
        </p:nvGrpSpPr>
        <p:grpSpPr>
          <a:xfrm>
            <a:off x="0" y="0"/>
            <a:ext cx="9123800" cy="689802"/>
            <a:chOff x="0" y="0"/>
            <a:chExt cx="9123800" cy="689802"/>
          </a:xfrm>
        </p:grpSpPr>
        <p:sp>
          <p:nvSpPr>
            <p:cNvPr id="2121" name="Google Shape;2121;p19"/>
            <p:cNvSpPr/>
            <p:nvPr/>
          </p:nvSpPr>
          <p:spPr>
            <a:xfrm>
              <a:off x="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9"/>
            <p:cNvSpPr/>
            <p:nvPr/>
          </p:nvSpPr>
          <p:spPr>
            <a:xfrm>
              <a:off x="0" y="0"/>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9"/>
            <p:cNvSpPr/>
            <p:nvPr/>
          </p:nvSpPr>
          <p:spPr>
            <a:xfrm>
              <a:off x="1734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9"/>
            <p:cNvSpPr/>
            <p:nvPr/>
          </p:nvSpPr>
          <p:spPr>
            <a:xfrm>
              <a:off x="8290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9"/>
            <p:cNvSpPr/>
            <p:nvPr/>
          </p:nvSpPr>
          <p:spPr>
            <a:xfrm>
              <a:off x="829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9"/>
            <p:cNvSpPr/>
            <p:nvPr/>
          </p:nvSpPr>
          <p:spPr>
            <a:xfrm>
              <a:off x="8235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9"/>
            <p:cNvSpPr/>
            <p:nvPr/>
          </p:nvSpPr>
          <p:spPr>
            <a:xfrm>
              <a:off x="247625" y="6030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9"/>
            <p:cNvSpPr/>
            <p:nvPr/>
          </p:nvSpPr>
          <p:spPr>
            <a:xfrm>
              <a:off x="2481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9"/>
            <p:cNvSpPr/>
            <p:nvPr/>
          </p:nvSpPr>
          <p:spPr>
            <a:xfrm>
              <a:off x="3305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9"/>
            <p:cNvSpPr/>
            <p:nvPr/>
          </p:nvSpPr>
          <p:spPr>
            <a:xfrm>
              <a:off x="41345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9"/>
            <p:cNvSpPr/>
            <p:nvPr/>
          </p:nvSpPr>
          <p:spPr>
            <a:xfrm>
              <a:off x="4134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9"/>
            <p:cNvSpPr/>
            <p:nvPr/>
          </p:nvSpPr>
          <p:spPr>
            <a:xfrm>
              <a:off x="4134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9"/>
            <p:cNvSpPr/>
            <p:nvPr/>
          </p:nvSpPr>
          <p:spPr>
            <a:xfrm>
              <a:off x="4958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9"/>
            <p:cNvSpPr/>
            <p:nvPr/>
          </p:nvSpPr>
          <p:spPr>
            <a:xfrm>
              <a:off x="4958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9"/>
            <p:cNvSpPr/>
            <p:nvPr/>
          </p:nvSpPr>
          <p:spPr>
            <a:xfrm>
              <a:off x="5787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9"/>
            <p:cNvSpPr/>
            <p:nvPr/>
          </p:nvSpPr>
          <p:spPr>
            <a:xfrm>
              <a:off x="7440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9"/>
            <p:cNvSpPr/>
            <p:nvPr/>
          </p:nvSpPr>
          <p:spPr>
            <a:xfrm>
              <a:off x="7440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9"/>
            <p:cNvSpPr/>
            <p:nvPr/>
          </p:nvSpPr>
          <p:spPr>
            <a:xfrm>
              <a:off x="9092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9"/>
            <p:cNvSpPr/>
            <p:nvPr/>
          </p:nvSpPr>
          <p:spPr>
            <a:xfrm>
              <a:off x="9087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9"/>
            <p:cNvSpPr/>
            <p:nvPr/>
          </p:nvSpPr>
          <p:spPr>
            <a:xfrm>
              <a:off x="9916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9"/>
            <p:cNvSpPr/>
            <p:nvPr/>
          </p:nvSpPr>
          <p:spPr>
            <a:xfrm>
              <a:off x="1074000"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9"/>
            <p:cNvSpPr/>
            <p:nvPr/>
          </p:nvSpPr>
          <p:spPr>
            <a:xfrm>
              <a:off x="691138"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9"/>
            <p:cNvSpPr/>
            <p:nvPr/>
          </p:nvSpPr>
          <p:spPr>
            <a:xfrm>
              <a:off x="10745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9"/>
            <p:cNvSpPr/>
            <p:nvPr/>
          </p:nvSpPr>
          <p:spPr>
            <a:xfrm>
              <a:off x="969575"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9"/>
            <p:cNvSpPr/>
            <p:nvPr/>
          </p:nvSpPr>
          <p:spPr>
            <a:xfrm>
              <a:off x="115690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9"/>
            <p:cNvSpPr/>
            <p:nvPr/>
          </p:nvSpPr>
          <p:spPr>
            <a:xfrm>
              <a:off x="11569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9"/>
            <p:cNvSpPr/>
            <p:nvPr/>
          </p:nvSpPr>
          <p:spPr>
            <a:xfrm>
              <a:off x="11569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9"/>
            <p:cNvSpPr/>
            <p:nvPr/>
          </p:nvSpPr>
          <p:spPr>
            <a:xfrm>
              <a:off x="12398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9"/>
            <p:cNvSpPr/>
            <p:nvPr/>
          </p:nvSpPr>
          <p:spPr>
            <a:xfrm>
              <a:off x="14051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9"/>
            <p:cNvSpPr/>
            <p:nvPr/>
          </p:nvSpPr>
          <p:spPr>
            <a:xfrm>
              <a:off x="14874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9"/>
            <p:cNvSpPr/>
            <p:nvPr/>
          </p:nvSpPr>
          <p:spPr>
            <a:xfrm>
              <a:off x="14874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9"/>
            <p:cNvSpPr/>
            <p:nvPr/>
          </p:nvSpPr>
          <p:spPr>
            <a:xfrm>
              <a:off x="14462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9"/>
            <p:cNvSpPr/>
            <p:nvPr/>
          </p:nvSpPr>
          <p:spPr>
            <a:xfrm>
              <a:off x="1570375"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9"/>
            <p:cNvSpPr/>
            <p:nvPr/>
          </p:nvSpPr>
          <p:spPr>
            <a:xfrm>
              <a:off x="15703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9"/>
            <p:cNvSpPr/>
            <p:nvPr/>
          </p:nvSpPr>
          <p:spPr>
            <a:xfrm>
              <a:off x="15703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9"/>
            <p:cNvSpPr/>
            <p:nvPr/>
          </p:nvSpPr>
          <p:spPr>
            <a:xfrm>
              <a:off x="16527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9"/>
            <p:cNvSpPr/>
            <p:nvPr/>
          </p:nvSpPr>
          <p:spPr>
            <a:xfrm>
              <a:off x="16527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9"/>
            <p:cNvSpPr/>
            <p:nvPr/>
          </p:nvSpPr>
          <p:spPr>
            <a:xfrm>
              <a:off x="16527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9"/>
            <p:cNvSpPr/>
            <p:nvPr/>
          </p:nvSpPr>
          <p:spPr>
            <a:xfrm>
              <a:off x="17356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9"/>
            <p:cNvSpPr/>
            <p:nvPr/>
          </p:nvSpPr>
          <p:spPr>
            <a:xfrm>
              <a:off x="5101617" y="369440"/>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9"/>
            <p:cNvSpPr/>
            <p:nvPr/>
          </p:nvSpPr>
          <p:spPr>
            <a:xfrm>
              <a:off x="4355521" y="519051"/>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9"/>
            <p:cNvSpPr/>
            <p:nvPr/>
          </p:nvSpPr>
          <p:spPr>
            <a:xfrm>
              <a:off x="4504660" y="345521"/>
              <a:ext cx="45251" cy="45234"/>
            </a:xfrm>
            <a:custGeom>
              <a:avLst/>
              <a:gdLst/>
              <a:ahLst/>
              <a:cxnLst/>
              <a:rect l="l" t="t" r="r" b="b"/>
              <a:pathLst>
                <a:path w="2607" h="2606" extrusionOk="0">
                  <a:moveTo>
                    <a:pt x="1315" y="0"/>
                  </a:moveTo>
                  <a:cubicBezTo>
                    <a:pt x="582" y="0"/>
                    <a:pt x="1" y="582"/>
                    <a:pt x="1" y="1292"/>
                  </a:cubicBezTo>
                  <a:cubicBezTo>
                    <a:pt x="1" y="2024"/>
                    <a:pt x="582" y="2606"/>
                    <a:pt x="1315" y="2606"/>
                  </a:cubicBezTo>
                  <a:cubicBezTo>
                    <a:pt x="2025" y="2606"/>
                    <a:pt x="2607" y="2024"/>
                    <a:pt x="2607" y="1292"/>
                  </a:cubicBezTo>
                  <a:cubicBezTo>
                    <a:pt x="2607" y="582"/>
                    <a:pt x="2025" y="0"/>
                    <a:pt x="1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9"/>
            <p:cNvSpPr/>
            <p:nvPr/>
          </p:nvSpPr>
          <p:spPr>
            <a:xfrm>
              <a:off x="3452457" y="252064"/>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9"/>
            <p:cNvSpPr/>
            <p:nvPr/>
          </p:nvSpPr>
          <p:spPr>
            <a:xfrm>
              <a:off x="4803321" y="644551"/>
              <a:ext cx="45251" cy="45251"/>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9"/>
            <p:cNvSpPr/>
            <p:nvPr/>
          </p:nvSpPr>
          <p:spPr>
            <a:xfrm>
              <a:off x="2341185" y="536895"/>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9"/>
            <p:cNvSpPr/>
            <p:nvPr/>
          </p:nvSpPr>
          <p:spPr>
            <a:xfrm>
              <a:off x="5101617" y="478589"/>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9"/>
            <p:cNvSpPr/>
            <p:nvPr/>
          </p:nvSpPr>
          <p:spPr>
            <a:xfrm>
              <a:off x="3236403" y="326826"/>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9"/>
            <p:cNvSpPr/>
            <p:nvPr/>
          </p:nvSpPr>
          <p:spPr>
            <a:xfrm>
              <a:off x="4728560" y="294678"/>
              <a:ext cx="45251" cy="45251"/>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9"/>
            <p:cNvSpPr/>
            <p:nvPr/>
          </p:nvSpPr>
          <p:spPr>
            <a:xfrm>
              <a:off x="1967764" y="60394"/>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9"/>
            <p:cNvSpPr/>
            <p:nvPr/>
          </p:nvSpPr>
          <p:spPr>
            <a:xfrm>
              <a:off x="1893385" y="60307"/>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9"/>
            <p:cNvSpPr/>
            <p:nvPr/>
          </p:nvSpPr>
          <p:spPr>
            <a:xfrm>
              <a:off x="1818624"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9"/>
            <p:cNvSpPr/>
            <p:nvPr/>
          </p:nvSpPr>
          <p:spPr>
            <a:xfrm>
              <a:off x="2117285" y="60307"/>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9"/>
            <p:cNvSpPr/>
            <p:nvPr/>
          </p:nvSpPr>
          <p:spPr>
            <a:xfrm>
              <a:off x="2042524"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9"/>
            <p:cNvSpPr/>
            <p:nvPr/>
          </p:nvSpPr>
          <p:spPr>
            <a:xfrm>
              <a:off x="2415564"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9"/>
            <p:cNvSpPr/>
            <p:nvPr/>
          </p:nvSpPr>
          <p:spPr>
            <a:xfrm>
              <a:off x="2341185" y="60307"/>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9"/>
            <p:cNvSpPr/>
            <p:nvPr/>
          </p:nvSpPr>
          <p:spPr>
            <a:xfrm>
              <a:off x="2266789" y="60394"/>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9"/>
            <p:cNvSpPr/>
            <p:nvPr/>
          </p:nvSpPr>
          <p:spPr>
            <a:xfrm>
              <a:off x="2863364" y="60394"/>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9"/>
            <p:cNvSpPr/>
            <p:nvPr/>
          </p:nvSpPr>
          <p:spPr>
            <a:xfrm>
              <a:off x="2788603" y="60307"/>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9"/>
            <p:cNvSpPr/>
            <p:nvPr/>
          </p:nvSpPr>
          <p:spPr>
            <a:xfrm>
              <a:off x="2713842"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46" y="2606"/>
                    <a:pt x="2628" y="2025"/>
                    <a:pt x="2628" y="1314"/>
                  </a:cubicBezTo>
                  <a:cubicBezTo>
                    <a:pt x="2628" y="582"/>
                    <a:pt x="2046"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9"/>
            <p:cNvSpPr/>
            <p:nvPr/>
          </p:nvSpPr>
          <p:spPr>
            <a:xfrm>
              <a:off x="3087264" y="60307"/>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5" y="2606"/>
                    <a:pt x="2606" y="2025"/>
                    <a:pt x="2606" y="1314"/>
                  </a:cubicBezTo>
                  <a:cubicBezTo>
                    <a:pt x="2606" y="582"/>
                    <a:pt x="2025"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9"/>
            <p:cNvSpPr/>
            <p:nvPr/>
          </p:nvSpPr>
          <p:spPr>
            <a:xfrm>
              <a:off x="3012503" y="60307"/>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9"/>
            <p:cNvSpPr/>
            <p:nvPr/>
          </p:nvSpPr>
          <p:spPr>
            <a:xfrm>
              <a:off x="2937742"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9"/>
            <p:cNvSpPr/>
            <p:nvPr/>
          </p:nvSpPr>
          <p:spPr>
            <a:xfrm>
              <a:off x="3310782"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9"/>
            <p:cNvSpPr/>
            <p:nvPr/>
          </p:nvSpPr>
          <p:spPr>
            <a:xfrm>
              <a:off x="3236403" y="60307"/>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9"/>
            <p:cNvSpPr/>
            <p:nvPr/>
          </p:nvSpPr>
          <p:spPr>
            <a:xfrm>
              <a:off x="3161642" y="60394"/>
              <a:ext cx="53097" cy="45164"/>
            </a:xfrm>
            <a:custGeom>
              <a:avLst/>
              <a:gdLst/>
              <a:ahLst/>
              <a:cxnLst/>
              <a:rect l="l" t="t" r="r" b="b"/>
              <a:pathLst>
                <a:path w="3059" h="2602" extrusionOk="0">
                  <a:moveTo>
                    <a:pt x="1327" y="1"/>
                  </a:moveTo>
                  <a:cubicBezTo>
                    <a:pt x="652" y="1"/>
                    <a:pt x="1" y="522"/>
                    <a:pt x="1" y="1309"/>
                  </a:cubicBezTo>
                  <a:cubicBezTo>
                    <a:pt x="1" y="2020"/>
                    <a:pt x="582" y="2601"/>
                    <a:pt x="1314" y="2601"/>
                  </a:cubicBezTo>
                  <a:cubicBezTo>
                    <a:pt x="2477" y="2601"/>
                    <a:pt x="3058" y="1202"/>
                    <a:pt x="2240" y="383"/>
                  </a:cubicBezTo>
                  <a:cubicBezTo>
                    <a:pt x="1976" y="119"/>
                    <a:pt x="1649" y="1"/>
                    <a:pt x="1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9"/>
            <p:cNvSpPr/>
            <p:nvPr/>
          </p:nvSpPr>
          <p:spPr>
            <a:xfrm>
              <a:off x="3534682" y="60307"/>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9"/>
            <p:cNvSpPr/>
            <p:nvPr/>
          </p:nvSpPr>
          <p:spPr>
            <a:xfrm>
              <a:off x="3460303" y="60394"/>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9"/>
            <p:cNvSpPr/>
            <p:nvPr/>
          </p:nvSpPr>
          <p:spPr>
            <a:xfrm>
              <a:off x="3385542"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9"/>
            <p:cNvSpPr/>
            <p:nvPr/>
          </p:nvSpPr>
          <p:spPr>
            <a:xfrm>
              <a:off x="3758582" y="60394"/>
              <a:ext cx="53097" cy="45164"/>
            </a:xfrm>
            <a:custGeom>
              <a:avLst/>
              <a:gdLst/>
              <a:ahLst/>
              <a:cxnLst/>
              <a:rect l="l" t="t" r="r" b="b"/>
              <a:pathLst>
                <a:path w="3059" h="2602" extrusionOk="0">
                  <a:moveTo>
                    <a:pt x="1318" y="1"/>
                  </a:moveTo>
                  <a:cubicBezTo>
                    <a:pt x="643" y="1"/>
                    <a:pt x="1" y="522"/>
                    <a:pt x="1" y="1309"/>
                  </a:cubicBezTo>
                  <a:cubicBezTo>
                    <a:pt x="1" y="2020"/>
                    <a:pt x="582" y="2601"/>
                    <a:pt x="1314" y="2601"/>
                  </a:cubicBezTo>
                  <a:cubicBezTo>
                    <a:pt x="2477" y="2601"/>
                    <a:pt x="3059" y="1202"/>
                    <a:pt x="2240" y="383"/>
                  </a:cubicBezTo>
                  <a:cubicBezTo>
                    <a:pt x="1969" y="119"/>
                    <a:pt x="1640" y="1"/>
                    <a:pt x="13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9"/>
            <p:cNvSpPr/>
            <p:nvPr/>
          </p:nvSpPr>
          <p:spPr>
            <a:xfrm>
              <a:off x="3683821" y="60394"/>
              <a:ext cx="53097" cy="45164"/>
            </a:xfrm>
            <a:custGeom>
              <a:avLst/>
              <a:gdLst/>
              <a:ahLst/>
              <a:cxnLst/>
              <a:rect l="l" t="t" r="r" b="b"/>
              <a:pathLst>
                <a:path w="3059" h="2602" extrusionOk="0">
                  <a:moveTo>
                    <a:pt x="1333" y="1"/>
                  </a:moveTo>
                  <a:cubicBezTo>
                    <a:pt x="664" y="1"/>
                    <a:pt x="22" y="522"/>
                    <a:pt x="22" y="1309"/>
                  </a:cubicBezTo>
                  <a:cubicBezTo>
                    <a:pt x="1" y="2020"/>
                    <a:pt x="604" y="2601"/>
                    <a:pt x="1314" y="2601"/>
                  </a:cubicBezTo>
                  <a:cubicBezTo>
                    <a:pt x="2477" y="2601"/>
                    <a:pt x="3059" y="1202"/>
                    <a:pt x="2240" y="383"/>
                  </a:cubicBezTo>
                  <a:cubicBezTo>
                    <a:pt x="1976" y="119"/>
                    <a:pt x="1652"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9"/>
            <p:cNvSpPr/>
            <p:nvPr/>
          </p:nvSpPr>
          <p:spPr>
            <a:xfrm>
              <a:off x="3609442"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9"/>
            <p:cNvSpPr/>
            <p:nvPr/>
          </p:nvSpPr>
          <p:spPr>
            <a:xfrm>
              <a:off x="3982482"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9"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9"/>
            <p:cNvSpPr/>
            <p:nvPr/>
          </p:nvSpPr>
          <p:spPr>
            <a:xfrm>
              <a:off x="3907721" y="60307"/>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9"/>
            <p:cNvSpPr/>
            <p:nvPr/>
          </p:nvSpPr>
          <p:spPr>
            <a:xfrm>
              <a:off x="3833342"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9"/>
            <p:cNvSpPr/>
            <p:nvPr/>
          </p:nvSpPr>
          <p:spPr>
            <a:xfrm>
              <a:off x="4430282"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9"/>
            <p:cNvSpPr/>
            <p:nvPr/>
          </p:nvSpPr>
          <p:spPr>
            <a:xfrm>
              <a:off x="4355521"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9"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9"/>
            <p:cNvSpPr/>
            <p:nvPr/>
          </p:nvSpPr>
          <p:spPr>
            <a:xfrm>
              <a:off x="4280760" y="60394"/>
              <a:ext cx="53097" cy="45164"/>
            </a:xfrm>
            <a:custGeom>
              <a:avLst/>
              <a:gdLst/>
              <a:ahLst/>
              <a:cxnLst/>
              <a:rect l="l" t="t" r="r" b="b"/>
              <a:pathLst>
                <a:path w="3059" h="2602" extrusionOk="0">
                  <a:moveTo>
                    <a:pt x="1328" y="1"/>
                  </a:moveTo>
                  <a:cubicBezTo>
                    <a:pt x="653" y="1"/>
                    <a:pt x="1" y="522"/>
                    <a:pt x="1" y="1309"/>
                  </a:cubicBezTo>
                  <a:cubicBezTo>
                    <a:pt x="1" y="2020"/>
                    <a:pt x="582" y="2601"/>
                    <a:pt x="1315" y="2601"/>
                  </a:cubicBezTo>
                  <a:cubicBezTo>
                    <a:pt x="2477" y="2601"/>
                    <a:pt x="3059" y="1202"/>
                    <a:pt x="2241" y="383"/>
                  </a:cubicBezTo>
                  <a:cubicBezTo>
                    <a:pt x="1976" y="119"/>
                    <a:pt x="1649" y="1"/>
                    <a:pt x="13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9"/>
            <p:cNvSpPr/>
            <p:nvPr/>
          </p:nvSpPr>
          <p:spPr>
            <a:xfrm>
              <a:off x="4654182"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9"/>
            <p:cNvSpPr/>
            <p:nvPr/>
          </p:nvSpPr>
          <p:spPr>
            <a:xfrm>
              <a:off x="4579421"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9" y="1202"/>
                    <a:pt x="2219" y="383"/>
                  </a:cubicBezTo>
                  <a:cubicBezTo>
                    <a:pt x="1955" y="119"/>
                    <a:pt x="1630" y="1"/>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9"/>
            <p:cNvSpPr/>
            <p:nvPr/>
          </p:nvSpPr>
          <p:spPr>
            <a:xfrm>
              <a:off x="4877717" y="60394"/>
              <a:ext cx="53079" cy="45164"/>
            </a:xfrm>
            <a:custGeom>
              <a:avLst/>
              <a:gdLst/>
              <a:ahLst/>
              <a:cxnLst/>
              <a:rect l="l" t="t" r="r" b="b"/>
              <a:pathLst>
                <a:path w="3058" h="2602" extrusionOk="0">
                  <a:moveTo>
                    <a:pt x="1327" y="1"/>
                  </a:moveTo>
                  <a:cubicBezTo>
                    <a:pt x="652" y="1"/>
                    <a:pt x="0" y="522"/>
                    <a:pt x="0" y="1309"/>
                  </a:cubicBezTo>
                  <a:cubicBezTo>
                    <a:pt x="0" y="2020"/>
                    <a:pt x="582" y="2601"/>
                    <a:pt x="1314" y="2601"/>
                  </a:cubicBezTo>
                  <a:cubicBezTo>
                    <a:pt x="2477" y="2601"/>
                    <a:pt x="3058" y="1202"/>
                    <a:pt x="2240" y="383"/>
                  </a:cubicBezTo>
                  <a:cubicBezTo>
                    <a:pt x="1976" y="119"/>
                    <a:pt x="1649" y="1"/>
                    <a:pt x="1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9"/>
            <p:cNvSpPr/>
            <p:nvPr/>
          </p:nvSpPr>
          <p:spPr>
            <a:xfrm>
              <a:off x="4803321"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9"/>
            <p:cNvSpPr/>
            <p:nvPr/>
          </p:nvSpPr>
          <p:spPr>
            <a:xfrm>
              <a:off x="4728560" y="60307"/>
              <a:ext cx="45251" cy="45251"/>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9"/>
            <p:cNvSpPr/>
            <p:nvPr/>
          </p:nvSpPr>
          <p:spPr>
            <a:xfrm>
              <a:off x="5101617" y="60307"/>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9"/>
            <p:cNvSpPr/>
            <p:nvPr/>
          </p:nvSpPr>
          <p:spPr>
            <a:xfrm>
              <a:off x="5026857" y="60307"/>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9"/>
            <p:cNvSpPr/>
            <p:nvPr/>
          </p:nvSpPr>
          <p:spPr>
            <a:xfrm>
              <a:off x="4952460" y="60394"/>
              <a:ext cx="52732" cy="45164"/>
            </a:xfrm>
            <a:custGeom>
              <a:avLst/>
              <a:gdLst/>
              <a:ahLst/>
              <a:cxnLst/>
              <a:rect l="l" t="t" r="r" b="b"/>
              <a:pathLst>
                <a:path w="3038" h="2602" extrusionOk="0">
                  <a:moveTo>
                    <a:pt x="1312" y="1"/>
                  </a:moveTo>
                  <a:cubicBezTo>
                    <a:pt x="643" y="1"/>
                    <a:pt x="1" y="522"/>
                    <a:pt x="1" y="1309"/>
                  </a:cubicBezTo>
                  <a:cubicBezTo>
                    <a:pt x="1" y="2020"/>
                    <a:pt x="582" y="2601"/>
                    <a:pt x="1293" y="2601"/>
                  </a:cubicBezTo>
                  <a:cubicBezTo>
                    <a:pt x="2456" y="2601"/>
                    <a:pt x="3037" y="1202"/>
                    <a:pt x="2219" y="383"/>
                  </a:cubicBezTo>
                  <a:cubicBezTo>
                    <a:pt x="1955" y="119"/>
                    <a:pt x="1630" y="1"/>
                    <a:pt x="1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9"/>
            <p:cNvSpPr/>
            <p:nvPr/>
          </p:nvSpPr>
          <p:spPr>
            <a:xfrm>
              <a:off x="1818624"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9"/>
            <p:cNvSpPr/>
            <p:nvPr/>
          </p:nvSpPr>
          <p:spPr>
            <a:xfrm>
              <a:off x="1893385" y="364962"/>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9"/>
            <p:cNvSpPr/>
            <p:nvPr/>
          </p:nvSpPr>
          <p:spPr>
            <a:xfrm>
              <a:off x="1960282" y="138437"/>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9"/>
            <p:cNvSpPr/>
            <p:nvPr/>
          </p:nvSpPr>
          <p:spPr>
            <a:xfrm>
              <a:off x="2042524"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9"/>
            <p:cNvSpPr/>
            <p:nvPr/>
          </p:nvSpPr>
          <p:spPr>
            <a:xfrm>
              <a:off x="2117285" y="13843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9"/>
            <p:cNvSpPr/>
            <p:nvPr/>
          </p:nvSpPr>
          <p:spPr>
            <a:xfrm>
              <a:off x="2258561" y="138437"/>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9"/>
            <p:cNvSpPr/>
            <p:nvPr/>
          </p:nvSpPr>
          <p:spPr>
            <a:xfrm>
              <a:off x="2341185" y="13843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9"/>
            <p:cNvSpPr/>
            <p:nvPr/>
          </p:nvSpPr>
          <p:spPr>
            <a:xfrm>
              <a:off x="2415564"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9"/>
            <p:cNvSpPr/>
            <p:nvPr/>
          </p:nvSpPr>
          <p:spPr>
            <a:xfrm>
              <a:off x="2490324"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9"/>
            <p:cNvSpPr/>
            <p:nvPr/>
          </p:nvSpPr>
          <p:spPr>
            <a:xfrm>
              <a:off x="2557222" y="138437"/>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37" y="582"/>
                    <a:pt x="2456"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9"/>
            <p:cNvSpPr/>
            <p:nvPr/>
          </p:nvSpPr>
          <p:spPr>
            <a:xfrm>
              <a:off x="2639464"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9"/>
            <p:cNvSpPr/>
            <p:nvPr/>
          </p:nvSpPr>
          <p:spPr>
            <a:xfrm>
              <a:off x="2713842"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9"/>
            <p:cNvSpPr/>
            <p:nvPr/>
          </p:nvSpPr>
          <p:spPr>
            <a:xfrm>
              <a:off x="2788603" y="138437"/>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9"/>
            <p:cNvSpPr/>
            <p:nvPr/>
          </p:nvSpPr>
          <p:spPr>
            <a:xfrm>
              <a:off x="2937742"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9"/>
            <p:cNvSpPr/>
            <p:nvPr/>
          </p:nvSpPr>
          <p:spPr>
            <a:xfrm>
              <a:off x="3012503" y="138437"/>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9"/>
            <p:cNvSpPr/>
            <p:nvPr/>
          </p:nvSpPr>
          <p:spPr>
            <a:xfrm>
              <a:off x="3087264"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9"/>
            <p:cNvSpPr/>
            <p:nvPr/>
          </p:nvSpPr>
          <p:spPr>
            <a:xfrm>
              <a:off x="3154161" y="13843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9"/>
            <p:cNvSpPr/>
            <p:nvPr/>
          </p:nvSpPr>
          <p:spPr>
            <a:xfrm>
              <a:off x="3236403" y="138437"/>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9"/>
            <p:cNvSpPr/>
            <p:nvPr/>
          </p:nvSpPr>
          <p:spPr>
            <a:xfrm>
              <a:off x="3310782"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9"/>
            <p:cNvSpPr/>
            <p:nvPr/>
          </p:nvSpPr>
          <p:spPr>
            <a:xfrm>
              <a:off x="3378061" y="13843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9"/>
            <p:cNvSpPr/>
            <p:nvPr/>
          </p:nvSpPr>
          <p:spPr>
            <a:xfrm>
              <a:off x="3452457" y="138437"/>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9"/>
            <p:cNvSpPr/>
            <p:nvPr/>
          </p:nvSpPr>
          <p:spPr>
            <a:xfrm>
              <a:off x="360944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9"/>
            <p:cNvSpPr/>
            <p:nvPr/>
          </p:nvSpPr>
          <p:spPr>
            <a:xfrm>
              <a:off x="3676357" y="138437"/>
              <a:ext cx="53097" cy="45529"/>
            </a:xfrm>
            <a:custGeom>
              <a:avLst/>
              <a:gdLst/>
              <a:ahLst/>
              <a:cxnLst/>
              <a:rect l="l" t="t" r="r" b="b"/>
              <a:pathLst>
                <a:path w="3059" h="2623" extrusionOk="0">
                  <a:moveTo>
                    <a:pt x="1744" y="0"/>
                  </a:moveTo>
                  <a:cubicBezTo>
                    <a:pt x="582" y="0"/>
                    <a:pt x="0" y="1422"/>
                    <a:pt x="818" y="2240"/>
                  </a:cubicBezTo>
                  <a:cubicBezTo>
                    <a:pt x="1083" y="2504"/>
                    <a:pt x="1410" y="2622"/>
                    <a:pt x="1731" y="2622"/>
                  </a:cubicBezTo>
                  <a:cubicBezTo>
                    <a:pt x="2406" y="2622"/>
                    <a:pt x="3058" y="2101"/>
                    <a:pt x="3058" y="1314"/>
                  </a:cubicBezTo>
                  <a:cubicBezTo>
                    <a:pt x="3058" y="582"/>
                    <a:pt x="2455" y="0"/>
                    <a:pt x="1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9"/>
            <p:cNvSpPr/>
            <p:nvPr/>
          </p:nvSpPr>
          <p:spPr>
            <a:xfrm>
              <a:off x="383334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9"/>
            <p:cNvSpPr/>
            <p:nvPr/>
          </p:nvSpPr>
          <p:spPr>
            <a:xfrm>
              <a:off x="3907721" y="138437"/>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9"/>
            <p:cNvSpPr/>
            <p:nvPr/>
          </p:nvSpPr>
          <p:spPr>
            <a:xfrm>
              <a:off x="3974636" y="138437"/>
              <a:ext cx="53097" cy="45529"/>
            </a:xfrm>
            <a:custGeom>
              <a:avLst/>
              <a:gdLst/>
              <a:ahLst/>
              <a:cxnLst/>
              <a:rect l="l" t="t" r="r" b="b"/>
              <a:pathLst>
                <a:path w="3059" h="2623" extrusionOk="0">
                  <a:moveTo>
                    <a:pt x="1745" y="0"/>
                  </a:moveTo>
                  <a:cubicBezTo>
                    <a:pt x="582" y="0"/>
                    <a:pt x="0" y="1422"/>
                    <a:pt x="840" y="2240"/>
                  </a:cubicBezTo>
                  <a:cubicBezTo>
                    <a:pt x="1104" y="2504"/>
                    <a:pt x="1429" y="2622"/>
                    <a:pt x="1748" y="2622"/>
                  </a:cubicBezTo>
                  <a:cubicBezTo>
                    <a:pt x="2416" y="2622"/>
                    <a:pt x="3058" y="2101"/>
                    <a:pt x="3058" y="1314"/>
                  </a:cubicBezTo>
                  <a:cubicBezTo>
                    <a:pt x="3058" y="582"/>
                    <a:pt x="2477" y="0"/>
                    <a:pt x="1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9"/>
            <p:cNvSpPr/>
            <p:nvPr/>
          </p:nvSpPr>
          <p:spPr>
            <a:xfrm>
              <a:off x="4049397" y="598205"/>
              <a:ext cx="53097" cy="45147"/>
            </a:xfrm>
            <a:custGeom>
              <a:avLst/>
              <a:gdLst/>
              <a:ahLst/>
              <a:cxnLst/>
              <a:rect l="l" t="t" r="r" b="b"/>
              <a:pathLst>
                <a:path w="3059" h="2601" extrusionOk="0">
                  <a:moveTo>
                    <a:pt x="1745" y="0"/>
                  </a:moveTo>
                  <a:cubicBezTo>
                    <a:pt x="582" y="0"/>
                    <a:pt x="0" y="1400"/>
                    <a:pt x="819" y="2218"/>
                  </a:cubicBezTo>
                  <a:cubicBezTo>
                    <a:pt x="1083" y="2483"/>
                    <a:pt x="1410" y="2601"/>
                    <a:pt x="1731" y="2601"/>
                  </a:cubicBezTo>
                  <a:cubicBezTo>
                    <a:pt x="2406" y="2601"/>
                    <a:pt x="3058" y="2080"/>
                    <a:pt x="3058" y="1292"/>
                  </a:cubicBezTo>
                  <a:cubicBezTo>
                    <a:pt x="3058" y="582"/>
                    <a:pt x="2477"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9"/>
            <p:cNvSpPr/>
            <p:nvPr/>
          </p:nvSpPr>
          <p:spPr>
            <a:xfrm>
              <a:off x="4131621" y="421029"/>
              <a:ext cx="45251" cy="45234"/>
            </a:xfrm>
            <a:custGeom>
              <a:avLst/>
              <a:gdLst/>
              <a:ahLst/>
              <a:cxnLst/>
              <a:rect l="l" t="t" r="r" b="b"/>
              <a:pathLst>
                <a:path w="2607" h="2606" extrusionOk="0">
                  <a:moveTo>
                    <a:pt x="1314" y="0"/>
                  </a:moveTo>
                  <a:cubicBezTo>
                    <a:pt x="582" y="0"/>
                    <a:pt x="1" y="582"/>
                    <a:pt x="1" y="1292"/>
                  </a:cubicBezTo>
                  <a:cubicBezTo>
                    <a:pt x="1" y="2024"/>
                    <a:pt x="582" y="2606"/>
                    <a:pt x="1314" y="2606"/>
                  </a:cubicBezTo>
                  <a:cubicBezTo>
                    <a:pt x="2025" y="2606"/>
                    <a:pt x="2606" y="2024"/>
                    <a:pt x="2606" y="1292"/>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9"/>
            <p:cNvSpPr/>
            <p:nvPr/>
          </p:nvSpPr>
          <p:spPr>
            <a:xfrm>
              <a:off x="420638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9"/>
            <p:cNvSpPr/>
            <p:nvPr/>
          </p:nvSpPr>
          <p:spPr>
            <a:xfrm>
              <a:off x="4273297" y="138437"/>
              <a:ext cx="52975" cy="45529"/>
            </a:xfrm>
            <a:custGeom>
              <a:avLst/>
              <a:gdLst/>
              <a:ahLst/>
              <a:cxnLst/>
              <a:rect l="l" t="t" r="r" b="b"/>
              <a:pathLst>
                <a:path w="3052" h="2623" extrusionOk="0">
                  <a:moveTo>
                    <a:pt x="1745" y="0"/>
                  </a:moveTo>
                  <a:cubicBezTo>
                    <a:pt x="582" y="0"/>
                    <a:pt x="0" y="1422"/>
                    <a:pt x="819" y="2240"/>
                  </a:cubicBezTo>
                  <a:cubicBezTo>
                    <a:pt x="1083" y="2504"/>
                    <a:pt x="1410" y="2622"/>
                    <a:pt x="1731" y="2622"/>
                  </a:cubicBezTo>
                  <a:cubicBezTo>
                    <a:pt x="2404" y="2622"/>
                    <a:pt x="3051" y="2101"/>
                    <a:pt x="3037"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9"/>
            <p:cNvSpPr/>
            <p:nvPr/>
          </p:nvSpPr>
          <p:spPr>
            <a:xfrm>
              <a:off x="4347675" y="138437"/>
              <a:ext cx="53097" cy="45529"/>
            </a:xfrm>
            <a:custGeom>
              <a:avLst/>
              <a:gdLst/>
              <a:ahLst/>
              <a:cxnLst/>
              <a:rect l="l" t="t" r="r" b="b"/>
              <a:pathLst>
                <a:path w="3059" h="2623" extrusionOk="0">
                  <a:moveTo>
                    <a:pt x="1745" y="0"/>
                  </a:moveTo>
                  <a:cubicBezTo>
                    <a:pt x="582" y="0"/>
                    <a:pt x="1" y="1422"/>
                    <a:pt x="840" y="2240"/>
                  </a:cubicBezTo>
                  <a:cubicBezTo>
                    <a:pt x="1105" y="2504"/>
                    <a:pt x="1429" y="2622"/>
                    <a:pt x="1748" y="2622"/>
                  </a:cubicBezTo>
                  <a:cubicBezTo>
                    <a:pt x="2416" y="2622"/>
                    <a:pt x="3058" y="2101"/>
                    <a:pt x="3058" y="1314"/>
                  </a:cubicBezTo>
                  <a:cubicBezTo>
                    <a:pt x="3058"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9"/>
            <p:cNvSpPr/>
            <p:nvPr/>
          </p:nvSpPr>
          <p:spPr>
            <a:xfrm>
              <a:off x="443028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9"/>
            <p:cNvSpPr/>
            <p:nvPr/>
          </p:nvSpPr>
          <p:spPr>
            <a:xfrm>
              <a:off x="4504660" y="138437"/>
              <a:ext cx="45251" cy="45234"/>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9"/>
            <p:cNvSpPr/>
            <p:nvPr/>
          </p:nvSpPr>
          <p:spPr>
            <a:xfrm>
              <a:off x="4571575" y="138437"/>
              <a:ext cx="53097" cy="45529"/>
            </a:xfrm>
            <a:custGeom>
              <a:avLst/>
              <a:gdLst/>
              <a:ahLst/>
              <a:cxnLst/>
              <a:rect l="l" t="t" r="r" b="b"/>
              <a:pathLst>
                <a:path w="3059" h="2623" extrusionOk="0">
                  <a:moveTo>
                    <a:pt x="1745" y="0"/>
                  </a:moveTo>
                  <a:cubicBezTo>
                    <a:pt x="582" y="0"/>
                    <a:pt x="1" y="1422"/>
                    <a:pt x="840" y="2240"/>
                  </a:cubicBezTo>
                  <a:cubicBezTo>
                    <a:pt x="1105" y="2504"/>
                    <a:pt x="1429" y="2622"/>
                    <a:pt x="1748" y="2622"/>
                  </a:cubicBezTo>
                  <a:cubicBezTo>
                    <a:pt x="2416" y="2622"/>
                    <a:pt x="3058" y="2101"/>
                    <a:pt x="3058" y="1314"/>
                  </a:cubicBezTo>
                  <a:cubicBezTo>
                    <a:pt x="3058"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9"/>
            <p:cNvSpPr/>
            <p:nvPr/>
          </p:nvSpPr>
          <p:spPr>
            <a:xfrm>
              <a:off x="4646336" y="138437"/>
              <a:ext cx="53097" cy="45529"/>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9"/>
            <p:cNvSpPr/>
            <p:nvPr/>
          </p:nvSpPr>
          <p:spPr>
            <a:xfrm>
              <a:off x="4803321"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9"/>
            <p:cNvSpPr/>
            <p:nvPr/>
          </p:nvSpPr>
          <p:spPr>
            <a:xfrm>
              <a:off x="4870236" y="138437"/>
              <a:ext cx="52715" cy="45529"/>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9"/>
            <p:cNvSpPr/>
            <p:nvPr/>
          </p:nvSpPr>
          <p:spPr>
            <a:xfrm>
              <a:off x="5026857" y="138437"/>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9"/>
            <p:cNvSpPr/>
            <p:nvPr/>
          </p:nvSpPr>
          <p:spPr>
            <a:xfrm>
              <a:off x="5101617" y="138437"/>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9"/>
            <p:cNvSpPr/>
            <p:nvPr/>
          </p:nvSpPr>
          <p:spPr>
            <a:xfrm>
              <a:off x="5168515" y="138437"/>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9"/>
            <p:cNvSpPr/>
            <p:nvPr/>
          </p:nvSpPr>
          <p:spPr>
            <a:xfrm>
              <a:off x="5243275" y="138437"/>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9"/>
            <p:cNvSpPr/>
            <p:nvPr/>
          </p:nvSpPr>
          <p:spPr>
            <a:xfrm>
              <a:off x="1967764" y="214778"/>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9"/>
            <p:cNvSpPr/>
            <p:nvPr/>
          </p:nvSpPr>
          <p:spPr>
            <a:xfrm>
              <a:off x="1893385" y="584370"/>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9"/>
            <p:cNvSpPr/>
            <p:nvPr/>
          </p:nvSpPr>
          <p:spPr>
            <a:xfrm>
              <a:off x="1818624"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9"/>
            <p:cNvSpPr/>
            <p:nvPr/>
          </p:nvSpPr>
          <p:spPr>
            <a:xfrm>
              <a:off x="2191664" y="472236"/>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9"/>
            <p:cNvSpPr/>
            <p:nvPr/>
          </p:nvSpPr>
          <p:spPr>
            <a:xfrm>
              <a:off x="2117285" y="214692"/>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9"/>
            <p:cNvSpPr/>
            <p:nvPr/>
          </p:nvSpPr>
          <p:spPr>
            <a:xfrm>
              <a:off x="2415564"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9"/>
            <p:cNvSpPr/>
            <p:nvPr/>
          </p:nvSpPr>
          <p:spPr>
            <a:xfrm>
              <a:off x="2341185" y="374301"/>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9"/>
            <p:cNvSpPr/>
            <p:nvPr/>
          </p:nvSpPr>
          <p:spPr>
            <a:xfrm>
              <a:off x="2266789" y="214778"/>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9"/>
            <p:cNvSpPr/>
            <p:nvPr/>
          </p:nvSpPr>
          <p:spPr>
            <a:xfrm>
              <a:off x="2639464" y="214692"/>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9"/>
            <p:cNvSpPr/>
            <p:nvPr/>
          </p:nvSpPr>
          <p:spPr>
            <a:xfrm>
              <a:off x="2564703" y="214778"/>
              <a:ext cx="53097" cy="45147"/>
            </a:xfrm>
            <a:custGeom>
              <a:avLst/>
              <a:gdLst/>
              <a:ahLst/>
              <a:cxnLst/>
              <a:rect l="l" t="t" r="r" b="b"/>
              <a:pathLst>
                <a:path w="3059" h="2601" extrusionOk="0">
                  <a:moveTo>
                    <a:pt x="1327" y="0"/>
                  </a:moveTo>
                  <a:cubicBezTo>
                    <a:pt x="652" y="0"/>
                    <a:pt x="1" y="521"/>
                    <a:pt x="1" y="1309"/>
                  </a:cubicBezTo>
                  <a:cubicBezTo>
                    <a:pt x="1" y="2019"/>
                    <a:pt x="582" y="2601"/>
                    <a:pt x="1314" y="2601"/>
                  </a:cubicBezTo>
                  <a:cubicBezTo>
                    <a:pt x="2477" y="2601"/>
                    <a:pt x="3058" y="1201"/>
                    <a:pt x="2240" y="383"/>
                  </a:cubicBezTo>
                  <a:cubicBezTo>
                    <a:pt x="1976" y="119"/>
                    <a:pt x="1649" y="0"/>
                    <a:pt x="1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9"/>
            <p:cNvSpPr/>
            <p:nvPr/>
          </p:nvSpPr>
          <p:spPr>
            <a:xfrm>
              <a:off x="2490324" y="336911"/>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9"/>
            <p:cNvSpPr/>
            <p:nvPr/>
          </p:nvSpPr>
          <p:spPr>
            <a:xfrm>
              <a:off x="2863364" y="214778"/>
              <a:ext cx="52715" cy="45147"/>
            </a:xfrm>
            <a:custGeom>
              <a:avLst/>
              <a:gdLst/>
              <a:ahLst/>
              <a:cxnLst/>
              <a:rect l="l" t="t" r="r" b="b"/>
              <a:pathLst>
                <a:path w="3037" h="2601" extrusionOk="0">
                  <a:moveTo>
                    <a:pt x="1311" y="0"/>
                  </a:moveTo>
                  <a:cubicBezTo>
                    <a:pt x="642" y="0"/>
                    <a:pt x="0" y="521"/>
                    <a:pt x="0" y="1309"/>
                  </a:cubicBezTo>
                  <a:cubicBezTo>
                    <a:pt x="0" y="2019"/>
                    <a:pt x="582" y="2601"/>
                    <a:pt x="1292" y="2601"/>
                  </a:cubicBezTo>
                  <a:cubicBezTo>
                    <a:pt x="2455" y="2601"/>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9"/>
            <p:cNvSpPr/>
            <p:nvPr/>
          </p:nvSpPr>
          <p:spPr>
            <a:xfrm>
              <a:off x="2788603" y="392995"/>
              <a:ext cx="45251" cy="45234"/>
            </a:xfrm>
            <a:custGeom>
              <a:avLst/>
              <a:gdLst/>
              <a:ahLst/>
              <a:cxnLst/>
              <a:rect l="l" t="t" r="r" b="b"/>
              <a:pathLst>
                <a:path w="2607" h="2606" extrusionOk="0">
                  <a:moveTo>
                    <a:pt x="1314" y="0"/>
                  </a:moveTo>
                  <a:cubicBezTo>
                    <a:pt x="582" y="0"/>
                    <a:pt x="0" y="582"/>
                    <a:pt x="0" y="1292"/>
                  </a:cubicBezTo>
                  <a:cubicBezTo>
                    <a:pt x="0" y="2024"/>
                    <a:pt x="582" y="2606"/>
                    <a:pt x="1314" y="2606"/>
                  </a:cubicBezTo>
                  <a:cubicBezTo>
                    <a:pt x="2025" y="2606"/>
                    <a:pt x="2606" y="2024"/>
                    <a:pt x="2606" y="1292"/>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9"/>
            <p:cNvSpPr/>
            <p:nvPr/>
          </p:nvSpPr>
          <p:spPr>
            <a:xfrm>
              <a:off x="2713842" y="285340"/>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9"/>
            <p:cNvSpPr/>
            <p:nvPr/>
          </p:nvSpPr>
          <p:spPr>
            <a:xfrm>
              <a:off x="3087264" y="214692"/>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9"/>
            <p:cNvSpPr/>
            <p:nvPr/>
          </p:nvSpPr>
          <p:spPr>
            <a:xfrm>
              <a:off x="3012503" y="214692"/>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9"/>
            <p:cNvSpPr/>
            <p:nvPr/>
          </p:nvSpPr>
          <p:spPr>
            <a:xfrm>
              <a:off x="2937742" y="280097"/>
              <a:ext cx="45616" cy="45251"/>
            </a:xfrm>
            <a:custGeom>
              <a:avLst/>
              <a:gdLst/>
              <a:ahLst/>
              <a:cxnLst/>
              <a:rect l="l" t="t" r="r" b="b"/>
              <a:pathLst>
                <a:path w="2628" h="2607" extrusionOk="0">
                  <a:moveTo>
                    <a:pt x="1314" y="1"/>
                  </a:moveTo>
                  <a:cubicBezTo>
                    <a:pt x="604" y="1"/>
                    <a:pt x="1" y="582"/>
                    <a:pt x="1" y="1293"/>
                  </a:cubicBezTo>
                  <a:cubicBezTo>
                    <a:pt x="1" y="2025"/>
                    <a:pt x="604" y="2606"/>
                    <a:pt x="1314" y="2606"/>
                  </a:cubicBezTo>
                  <a:cubicBezTo>
                    <a:pt x="2025" y="2606"/>
                    <a:pt x="2628" y="2025"/>
                    <a:pt x="2628" y="1293"/>
                  </a:cubicBezTo>
                  <a:cubicBezTo>
                    <a:pt x="2628"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9"/>
            <p:cNvSpPr/>
            <p:nvPr/>
          </p:nvSpPr>
          <p:spPr>
            <a:xfrm>
              <a:off x="3310782" y="37430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9"/>
            <p:cNvSpPr/>
            <p:nvPr/>
          </p:nvSpPr>
          <p:spPr>
            <a:xfrm>
              <a:off x="3236403" y="214692"/>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9"/>
            <p:cNvSpPr/>
            <p:nvPr/>
          </p:nvSpPr>
          <p:spPr>
            <a:xfrm>
              <a:off x="3534682" y="214692"/>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9"/>
            <p:cNvSpPr/>
            <p:nvPr/>
          </p:nvSpPr>
          <p:spPr>
            <a:xfrm>
              <a:off x="3460303" y="355328"/>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9"/>
            <p:cNvSpPr/>
            <p:nvPr/>
          </p:nvSpPr>
          <p:spPr>
            <a:xfrm>
              <a:off x="3385542"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9"/>
            <p:cNvSpPr/>
            <p:nvPr/>
          </p:nvSpPr>
          <p:spPr>
            <a:xfrm>
              <a:off x="3683821" y="313460"/>
              <a:ext cx="53097" cy="45147"/>
            </a:xfrm>
            <a:custGeom>
              <a:avLst/>
              <a:gdLst/>
              <a:ahLst/>
              <a:cxnLst/>
              <a:rect l="l" t="t" r="r" b="b"/>
              <a:pathLst>
                <a:path w="3059" h="2601" extrusionOk="0">
                  <a:moveTo>
                    <a:pt x="1333" y="0"/>
                  </a:moveTo>
                  <a:cubicBezTo>
                    <a:pt x="664" y="0"/>
                    <a:pt x="22" y="521"/>
                    <a:pt x="22" y="1309"/>
                  </a:cubicBezTo>
                  <a:cubicBezTo>
                    <a:pt x="1" y="2020"/>
                    <a:pt x="604" y="2601"/>
                    <a:pt x="1314" y="2601"/>
                  </a:cubicBezTo>
                  <a:cubicBezTo>
                    <a:pt x="2477" y="2601"/>
                    <a:pt x="3059" y="1201"/>
                    <a:pt x="2240" y="383"/>
                  </a:cubicBezTo>
                  <a:cubicBezTo>
                    <a:pt x="1976" y="119"/>
                    <a:pt x="1652" y="0"/>
                    <a:pt x="13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9"/>
            <p:cNvSpPr/>
            <p:nvPr/>
          </p:nvSpPr>
          <p:spPr>
            <a:xfrm>
              <a:off x="3609442" y="434100"/>
              <a:ext cx="45251" cy="45251"/>
            </a:xfrm>
            <a:custGeom>
              <a:avLst/>
              <a:gdLst/>
              <a:ahLst/>
              <a:cxnLst/>
              <a:rect l="l" t="t" r="r" b="b"/>
              <a:pathLst>
                <a:path w="2607" h="2607" extrusionOk="0">
                  <a:moveTo>
                    <a:pt x="1293" y="1"/>
                  </a:moveTo>
                  <a:cubicBezTo>
                    <a:pt x="582" y="1"/>
                    <a:pt x="1" y="582"/>
                    <a:pt x="1" y="1314"/>
                  </a:cubicBezTo>
                  <a:cubicBezTo>
                    <a:pt x="1" y="2025"/>
                    <a:pt x="582" y="2607"/>
                    <a:pt x="1293" y="2607"/>
                  </a:cubicBezTo>
                  <a:cubicBezTo>
                    <a:pt x="2025" y="2607"/>
                    <a:pt x="2606" y="2025"/>
                    <a:pt x="2606" y="1314"/>
                  </a:cubicBezTo>
                  <a:cubicBezTo>
                    <a:pt x="2606" y="582"/>
                    <a:pt x="2025"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9"/>
            <p:cNvSpPr/>
            <p:nvPr/>
          </p:nvSpPr>
          <p:spPr>
            <a:xfrm>
              <a:off x="3982482"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9"/>
            <p:cNvSpPr/>
            <p:nvPr/>
          </p:nvSpPr>
          <p:spPr>
            <a:xfrm>
              <a:off x="3833342" y="21469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9"/>
            <p:cNvSpPr/>
            <p:nvPr/>
          </p:nvSpPr>
          <p:spPr>
            <a:xfrm>
              <a:off x="4206382" y="21469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9"/>
            <p:cNvSpPr/>
            <p:nvPr/>
          </p:nvSpPr>
          <p:spPr>
            <a:xfrm>
              <a:off x="4131621" y="214692"/>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9"/>
            <p:cNvSpPr/>
            <p:nvPr/>
          </p:nvSpPr>
          <p:spPr>
            <a:xfrm>
              <a:off x="4057242" y="214778"/>
              <a:ext cx="52715" cy="45147"/>
            </a:xfrm>
            <a:custGeom>
              <a:avLst/>
              <a:gdLst/>
              <a:ahLst/>
              <a:cxnLst/>
              <a:rect l="l" t="t" r="r" b="b"/>
              <a:pathLst>
                <a:path w="3037" h="2601" extrusionOk="0">
                  <a:moveTo>
                    <a:pt x="1311" y="0"/>
                  </a:moveTo>
                  <a:cubicBezTo>
                    <a:pt x="643" y="0"/>
                    <a:pt x="1" y="521"/>
                    <a:pt x="1" y="1309"/>
                  </a:cubicBezTo>
                  <a:cubicBezTo>
                    <a:pt x="1" y="2019"/>
                    <a:pt x="582" y="2601"/>
                    <a:pt x="1293" y="2601"/>
                  </a:cubicBezTo>
                  <a:cubicBezTo>
                    <a:pt x="2455" y="2601"/>
                    <a:pt x="3037" y="1201"/>
                    <a:pt x="2219" y="383"/>
                  </a:cubicBezTo>
                  <a:cubicBezTo>
                    <a:pt x="1954" y="119"/>
                    <a:pt x="1630"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9"/>
            <p:cNvSpPr/>
            <p:nvPr/>
          </p:nvSpPr>
          <p:spPr>
            <a:xfrm>
              <a:off x="4430282" y="21469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9"/>
            <p:cNvSpPr/>
            <p:nvPr/>
          </p:nvSpPr>
          <p:spPr>
            <a:xfrm>
              <a:off x="4280760" y="214778"/>
              <a:ext cx="53097" cy="45147"/>
            </a:xfrm>
            <a:custGeom>
              <a:avLst/>
              <a:gdLst/>
              <a:ahLst/>
              <a:cxnLst/>
              <a:rect l="l" t="t" r="r" b="b"/>
              <a:pathLst>
                <a:path w="3059" h="2601" extrusionOk="0">
                  <a:moveTo>
                    <a:pt x="1328" y="0"/>
                  </a:moveTo>
                  <a:cubicBezTo>
                    <a:pt x="653" y="0"/>
                    <a:pt x="1" y="521"/>
                    <a:pt x="1" y="1309"/>
                  </a:cubicBezTo>
                  <a:cubicBezTo>
                    <a:pt x="1" y="2019"/>
                    <a:pt x="582" y="2601"/>
                    <a:pt x="1315" y="2601"/>
                  </a:cubicBezTo>
                  <a:cubicBezTo>
                    <a:pt x="2477" y="2601"/>
                    <a:pt x="3059" y="1201"/>
                    <a:pt x="2241" y="383"/>
                  </a:cubicBezTo>
                  <a:cubicBezTo>
                    <a:pt x="1976" y="119"/>
                    <a:pt x="1649" y="0"/>
                    <a:pt x="1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9"/>
            <p:cNvSpPr/>
            <p:nvPr/>
          </p:nvSpPr>
          <p:spPr>
            <a:xfrm>
              <a:off x="4654182"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9"/>
            <p:cNvSpPr/>
            <p:nvPr/>
          </p:nvSpPr>
          <p:spPr>
            <a:xfrm>
              <a:off x="4579421"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9" y="1201"/>
                    <a:pt x="2219" y="383"/>
                  </a:cubicBezTo>
                  <a:cubicBezTo>
                    <a:pt x="1955" y="119"/>
                    <a:pt x="1630"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9"/>
            <p:cNvSpPr/>
            <p:nvPr/>
          </p:nvSpPr>
          <p:spPr>
            <a:xfrm>
              <a:off x="4877717" y="214778"/>
              <a:ext cx="53079" cy="45147"/>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9"/>
            <p:cNvSpPr/>
            <p:nvPr/>
          </p:nvSpPr>
          <p:spPr>
            <a:xfrm>
              <a:off x="4803321" y="214692"/>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9"/>
            <p:cNvSpPr/>
            <p:nvPr/>
          </p:nvSpPr>
          <p:spPr>
            <a:xfrm>
              <a:off x="4728560" y="416169"/>
              <a:ext cx="45251" cy="45234"/>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9"/>
            <p:cNvSpPr/>
            <p:nvPr/>
          </p:nvSpPr>
          <p:spPr>
            <a:xfrm>
              <a:off x="5101617" y="21469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9"/>
            <p:cNvSpPr/>
            <p:nvPr/>
          </p:nvSpPr>
          <p:spPr>
            <a:xfrm>
              <a:off x="5026857" y="214692"/>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9"/>
            <p:cNvSpPr/>
            <p:nvPr/>
          </p:nvSpPr>
          <p:spPr>
            <a:xfrm>
              <a:off x="5250757" y="214778"/>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9"/>
            <p:cNvSpPr/>
            <p:nvPr/>
          </p:nvSpPr>
          <p:spPr>
            <a:xfrm>
              <a:off x="18185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9"/>
            <p:cNvSpPr/>
            <p:nvPr/>
          </p:nvSpPr>
          <p:spPr>
            <a:xfrm>
              <a:off x="1893913"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9"/>
            <p:cNvSpPr/>
            <p:nvPr/>
          </p:nvSpPr>
          <p:spPr>
            <a:xfrm>
              <a:off x="1969825"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9"/>
            <p:cNvSpPr/>
            <p:nvPr/>
          </p:nvSpPr>
          <p:spPr>
            <a:xfrm>
              <a:off x="20430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9"/>
            <p:cNvSpPr/>
            <p:nvPr/>
          </p:nvSpPr>
          <p:spPr>
            <a:xfrm>
              <a:off x="2118088"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9"/>
            <p:cNvSpPr/>
            <p:nvPr/>
          </p:nvSpPr>
          <p:spPr>
            <a:xfrm>
              <a:off x="22662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9"/>
            <p:cNvSpPr/>
            <p:nvPr/>
          </p:nvSpPr>
          <p:spPr>
            <a:xfrm>
              <a:off x="233977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9"/>
            <p:cNvSpPr/>
            <p:nvPr/>
          </p:nvSpPr>
          <p:spPr>
            <a:xfrm>
              <a:off x="24176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9"/>
            <p:cNvSpPr/>
            <p:nvPr/>
          </p:nvSpPr>
          <p:spPr>
            <a:xfrm>
              <a:off x="2639475"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9"/>
            <p:cNvSpPr/>
            <p:nvPr/>
          </p:nvSpPr>
          <p:spPr>
            <a:xfrm>
              <a:off x="27127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9"/>
            <p:cNvSpPr/>
            <p:nvPr/>
          </p:nvSpPr>
          <p:spPr>
            <a:xfrm>
              <a:off x="2787738"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9"/>
            <p:cNvSpPr/>
            <p:nvPr/>
          </p:nvSpPr>
          <p:spPr>
            <a:xfrm>
              <a:off x="293585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9"/>
            <p:cNvSpPr/>
            <p:nvPr/>
          </p:nvSpPr>
          <p:spPr>
            <a:xfrm>
              <a:off x="30094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9"/>
            <p:cNvSpPr/>
            <p:nvPr/>
          </p:nvSpPr>
          <p:spPr>
            <a:xfrm>
              <a:off x="30872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9"/>
            <p:cNvSpPr/>
            <p:nvPr/>
          </p:nvSpPr>
          <p:spPr>
            <a:xfrm>
              <a:off x="331150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9"/>
            <p:cNvSpPr/>
            <p:nvPr/>
          </p:nvSpPr>
          <p:spPr>
            <a:xfrm>
              <a:off x="35357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9"/>
            <p:cNvSpPr/>
            <p:nvPr/>
          </p:nvSpPr>
          <p:spPr>
            <a:xfrm>
              <a:off x="36135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9"/>
            <p:cNvSpPr/>
            <p:nvPr/>
          </p:nvSpPr>
          <p:spPr>
            <a:xfrm>
              <a:off x="38358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9"/>
            <p:cNvSpPr/>
            <p:nvPr/>
          </p:nvSpPr>
          <p:spPr>
            <a:xfrm>
              <a:off x="40574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9"/>
            <p:cNvSpPr/>
            <p:nvPr/>
          </p:nvSpPr>
          <p:spPr>
            <a:xfrm>
              <a:off x="4132513"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9"/>
            <p:cNvSpPr/>
            <p:nvPr/>
          </p:nvSpPr>
          <p:spPr>
            <a:xfrm>
              <a:off x="42806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9"/>
            <p:cNvSpPr/>
            <p:nvPr/>
          </p:nvSpPr>
          <p:spPr>
            <a:xfrm>
              <a:off x="435420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9"/>
            <p:cNvSpPr/>
            <p:nvPr/>
          </p:nvSpPr>
          <p:spPr>
            <a:xfrm>
              <a:off x="451445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9"/>
            <p:cNvSpPr/>
            <p:nvPr/>
          </p:nvSpPr>
          <p:spPr>
            <a:xfrm>
              <a:off x="45880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9"/>
            <p:cNvSpPr/>
            <p:nvPr/>
          </p:nvSpPr>
          <p:spPr>
            <a:xfrm>
              <a:off x="46658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9"/>
            <p:cNvSpPr/>
            <p:nvPr/>
          </p:nvSpPr>
          <p:spPr>
            <a:xfrm>
              <a:off x="5024963"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9"/>
            <p:cNvSpPr/>
            <p:nvPr/>
          </p:nvSpPr>
          <p:spPr>
            <a:xfrm>
              <a:off x="5105525"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9"/>
            <p:cNvSpPr/>
            <p:nvPr/>
          </p:nvSpPr>
          <p:spPr>
            <a:xfrm>
              <a:off x="51803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9"/>
            <p:cNvSpPr/>
            <p:nvPr/>
          </p:nvSpPr>
          <p:spPr>
            <a:xfrm>
              <a:off x="5255063"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9"/>
            <p:cNvSpPr/>
            <p:nvPr/>
          </p:nvSpPr>
          <p:spPr>
            <a:xfrm>
              <a:off x="5710210" y="536895"/>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9"/>
            <p:cNvSpPr/>
            <p:nvPr/>
          </p:nvSpPr>
          <p:spPr>
            <a:xfrm>
              <a:off x="5336789" y="60394"/>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9"/>
            <p:cNvSpPr/>
            <p:nvPr/>
          </p:nvSpPr>
          <p:spPr>
            <a:xfrm>
              <a:off x="5486310" y="60307"/>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9"/>
            <p:cNvSpPr/>
            <p:nvPr/>
          </p:nvSpPr>
          <p:spPr>
            <a:xfrm>
              <a:off x="5411549"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9"/>
            <p:cNvSpPr/>
            <p:nvPr/>
          </p:nvSpPr>
          <p:spPr>
            <a:xfrm>
              <a:off x="5784589"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9"/>
            <p:cNvSpPr/>
            <p:nvPr/>
          </p:nvSpPr>
          <p:spPr>
            <a:xfrm>
              <a:off x="5710210" y="60307"/>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9"/>
            <p:cNvSpPr/>
            <p:nvPr/>
          </p:nvSpPr>
          <p:spPr>
            <a:xfrm>
              <a:off x="5635814" y="60394"/>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9"/>
            <p:cNvSpPr/>
            <p:nvPr/>
          </p:nvSpPr>
          <p:spPr>
            <a:xfrm>
              <a:off x="5329307" y="138437"/>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9"/>
            <p:cNvSpPr/>
            <p:nvPr/>
          </p:nvSpPr>
          <p:spPr>
            <a:xfrm>
              <a:off x="5411549"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9"/>
            <p:cNvSpPr/>
            <p:nvPr/>
          </p:nvSpPr>
          <p:spPr>
            <a:xfrm>
              <a:off x="5486310" y="13843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9"/>
            <p:cNvSpPr/>
            <p:nvPr/>
          </p:nvSpPr>
          <p:spPr>
            <a:xfrm>
              <a:off x="5627586" y="138437"/>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9"/>
            <p:cNvSpPr/>
            <p:nvPr/>
          </p:nvSpPr>
          <p:spPr>
            <a:xfrm>
              <a:off x="5710210" y="13843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9"/>
            <p:cNvSpPr/>
            <p:nvPr/>
          </p:nvSpPr>
          <p:spPr>
            <a:xfrm>
              <a:off x="5784589"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9"/>
            <p:cNvSpPr/>
            <p:nvPr/>
          </p:nvSpPr>
          <p:spPr>
            <a:xfrm>
              <a:off x="5859349"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9"/>
            <p:cNvSpPr/>
            <p:nvPr/>
          </p:nvSpPr>
          <p:spPr>
            <a:xfrm>
              <a:off x="5336789" y="214778"/>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9"/>
            <p:cNvSpPr/>
            <p:nvPr/>
          </p:nvSpPr>
          <p:spPr>
            <a:xfrm>
              <a:off x="5560689" y="472236"/>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9"/>
            <p:cNvSpPr/>
            <p:nvPr/>
          </p:nvSpPr>
          <p:spPr>
            <a:xfrm>
              <a:off x="5486310" y="214692"/>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9"/>
            <p:cNvSpPr/>
            <p:nvPr/>
          </p:nvSpPr>
          <p:spPr>
            <a:xfrm>
              <a:off x="5784589"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9"/>
            <p:cNvSpPr/>
            <p:nvPr/>
          </p:nvSpPr>
          <p:spPr>
            <a:xfrm>
              <a:off x="5710210" y="374301"/>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9"/>
            <p:cNvSpPr/>
            <p:nvPr/>
          </p:nvSpPr>
          <p:spPr>
            <a:xfrm>
              <a:off x="5635814" y="214778"/>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9"/>
            <p:cNvSpPr/>
            <p:nvPr/>
          </p:nvSpPr>
          <p:spPr>
            <a:xfrm>
              <a:off x="5859349" y="336911"/>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9"/>
            <p:cNvSpPr/>
            <p:nvPr/>
          </p:nvSpPr>
          <p:spPr>
            <a:xfrm>
              <a:off x="53388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9"/>
            <p:cNvSpPr/>
            <p:nvPr/>
          </p:nvSpPr>
          <p:spPr>
            <a:xfrm>
              <a:off x="54120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9"/>
            <p:cNvSpPr/>
            <p:nvPr/>
          </p:nvSpPr>
          <p:spPr>
            <a:xfrm>
              <a:off x="5487113"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9"/>
            <p:cNvSpPr/>
            <p:nvPr/>
          </p:nvSpPr>
          <p:spPr>
            <a:xfrm>
              <a:off x="56352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9"/>
            <p:cNvSpPr/>
            <p:nvPr/>
          </p:nvSpPr>
          <p:spPr>
            <a:xfrm>
              <a:off x="570880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9"/>
            <p:cNvSpPr/>
            <p:nvPr/>
          </p:nvSpPr>
          <p:spPr>
            <a:xfrm>
              <a:off x="578665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9"/>
            <p:cNvSpPr/>
            <p:nvPr/>
          </p:nvSpPr>
          <p:spPr>
            <a:xfrm>
              <a:off x="6150157" y="252064"/>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9"/>
            <p:cNvSpPr/>
            <p:nvPr/>
          </p:nvSpPr>
          <p:spPr>
            <a:xfrm>
              <a:off x="5934103" y="326826"/>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9"/>
            <p:cNvSpPr/>
            <p:nvPr/>
          </p:nvSpPr>
          <p:spPr>
            <a:xfrm>
              <a:off x="6008482"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9"/>
            <p:cNvSpPr/>
            <p:nvPr/>
          </p:nvSpPr>
          <p:spPr>
            <a:xfrm>
              <a:off x="5934103" y="60307"/>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9"/>
            <p:cNvSpPr/>
            <p:nvPr/>
          </p:nvSpPr>
          <p:spPr>
            <a:xfrm>
              <a:off x="6232382" y="60307"/>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9"/>
            <p:cNvSpPr/>
            <p:nvPr/>
          </p:nvSpPr>
          <p:spPr>
            <a:xfrm>
              <a:off x="6158003" y="60394"/>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9"/>
            <p:cNvSpPr/>
            <p:nvPr/>
          </p:nvSpPr>
          <p:spPr>
            <a:xfrm>
              <a:off x="6083242"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9"/>
            <p:cNvSpPr/>
            <p:nvPr/>
          </p:nvSpPr>
          <p:spPr>
            <a:xfrm>
              <a:off x="6456282" y="60394"/>
              <a:ext cx="53097" cy="45164"/>
            </a:xfrm>
            <a:custGeom>
              <a:avLst/>
              <a:gdLst/>
              <a:ahLst/>
              <a:cxnLst/>
              <a:rect l="l" t="t" r="r" b="b"/>
              <a:pathLst>
                <a:path w="3059" h="2602" extrusionOk="0">
                  <a:moveTo>
                    <a:pt x="1318" y="1"/>
                  </a:moveTo>
                  <a:cubicBezTo>
                    <a:pt x="643" y="1"/>
                    <a:pt x="1" y="522"/>
                    <a:pt x="1" y="1309"/>
                  </a:cubicBezTo>
                  <a:cubicBezTo>
                    <a:pt x="1" y="2020"/>
                    <a:pt x="582" y="2601"/>
                    <a:pt x="1314" y="2601"/>
                  </a:cubicBezTo>
                  <a:cubicBezTo>
                    <a:pt x="2477" y="2601"/>
                    <a:pt x="3059" y="1202"/>
                    <a:pt x="2240" y="383"/>
                  </a:cubicBezTo>
                  <a:cubicBezTo>
                    <a:pt x="1969" y="119"/>
                    <a:pt x="1640" y="1"/>
                    <a:pt x="13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9"/>
            <p:cNvSpPr/>
            <p:nvPr/>
          </p:nvSpPr>
          <p:spPr>
            <a:xfrm>
              <a:off x="6381521" y="60394"/>
              <a:ext cx="53097" cy="45164"/>
            </a:xfrm>
            <a:custGeom>
              <a:avLst/>
              <a:gdLst/>
              <a:ahLst/>
              <a:cxnLst/>
              <a:rect l="l" t="t" r="r" b="b"/>
              <a:pathLst>
                <a:path w="3059" h="2602" extrusionOk="0">
                  <a:moveTo>
                    <a:pt x="1333" y="1"/>
                  </a:moveTo>
                  <a:cubicBezTo>
                    <a:pt x="664" y="1"/>
                    <a:pt x="22" y="522"/>
                    <a:pt x="22" y="1309"/>
                  </a:cubicBezTo>
                  <a:cubicBezTo>
                    <a:pt x="1" y="2020"/>
                    <a:pt x="604" y="2601"/>
                    <a:pt x="1314" y="2601"/>
                  </a:cubicBezTo>
                  <a:cubicBezTo>
                    <a:pt x="2477" y="2601"/>
                    <a:pt x="3059" y="1202"/>
                    <a:pt x="2240" y="383"/>
                  </a:cubicBezTo>
                  <a:cubicBezTo>
                    <a:pt x="1976" y="119"/>
                    <a:pt x="1652"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9"/>
            <p:cNvSpPr/>
            <p:nvPr/>
          </p:nvSpPr>
          <p:spPr>
            <a:xfrm>
              <a:off x="6307142" y="60307"/>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9"/>
            <p:cNvSpPr/>
            <p:nvPr/>
          </p:nvSpPr>
          <p:spPr>
            <a:xfrm>
              <a:off x="5934103" y="138437"/>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9"/>
            <p:cNvSpPr/>
            <p:nvPr/>
          </p:nvSpPr>
          <p:spPr>
            <a:xfrm>
              <a:off x="6008482"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9"/>
            <p:cNvSpPr/>
            <p:nvPr/>
          </p:nvSpPr>
          <p:spPr>
            <a:xfrm>
              <a:off x="6075761" y="13843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9"/>
            <p:cNvSpPr/>
            <p:nvPr/>
          </p:nvSpPr>
          <p:spPr>
            <a:xfrm>
              <a:off x="6150157" y="138437"/>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9"/>
            <p:cNvSpPr/>
            <p:nvPr/>
          </p:nvSpPr>
          <p:spPr>
            <a:xfrm>
              <a:off x="6307142" y="138437"/>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9"/>
            <p:cNvSpPr/>
            <p:nvPr/>
          </p:nvSpPr>
          <p:spPr>
            <a:xfrm>
              <a:off x="6374057" y="138437"/>
              <a:ext cx="53097" cy="45529"/>
            </a:xfrm>
            <a:custGeom>
              <a:avLst/>
              <a:gdLst/>
              <a:ahLst/>
              <a:cxnLst/>
              <a:rect l="l" t="t" r="r" b="b"/>
              <a:pathLst>
                <a:path w="3059" h="2623" extrusionOk="0">
                  <a:moveTo>
                    <a:pt x="1744" y="0"/>
                  </a:moveTo>
                  <a:cubicBezTo>
                    <a:pt x="582" y="0"/>
                    <a:pt x="0" y="1422"/>
                    <a:pt x="818" y="2240"/>
                  </a:cubicBezTo>
                  <a:cubicBezTo>
                    <a:pt x="1083" y="2504"/>
                    <a:pt x="1410" y="2622"/>
                    <a:pt x="1731" y="2622"/>
                  </a:cubicBezTo>
                  <a:cubicBezTo>
                    <a:pt x="2406" y="2622"/>
                    <a:pt x="3058" y="2101"/>
                    <a:pt x="3058" y="1314"/>
                  </a:cubicBezTo>
                  <a:cubicBezTo>
                    <a:pt x="3058" y="582"/>
                    <a:pt x="2455" y="0"/>
                    <a:pt x="1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9"/>
            <p:cNvSpPr/>
            <p:nvPr/>
          </p:nvSpPr>
          <p:spPr>
            <a:xfrm>
              <a:off x="6008482" y="37430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9"/>
            <p:cNvSpPr/>
            <p:nvPr/>
          </p:nvSpPr>
          <p:spPr>
            <a:xfrm>
              <a:off x="5934103" y="214692"/>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9"/>
            <p:cNvSpPr/>
            <p:nvPr/>
          </p:nvSpPr>
          <p:spPr>
            <a:xfrm>
              <a:off x="6232382" y="214692"/>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9"/>
            <p:cNvSpPr/>
            <p:nvPr/>
          </p:nvSpPr>
          <p:spPr>
            <a:xfrm>
              <a:off x="6158003" y="355328"/>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9"/>
            <p:cNvSpPr/>
            <p:nvPr/>
          </p:nvSpPr>
          <p:spPr>
            <a:xfrm>
              <a:off x="6083242"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9"/>
            <p:cNvSpPr/>
            <p:nvPr/>
          </p:nvSpPr>
          <p:spPr>
            <a:xfrm>
              <a:off x="6381521" y="313460"/>
              <a:ext cx="53097" cy="45147"/>
            </a:xfrm>
            <a:custGeom>
              <a:avLst/>
              <a:gdLst/>
              <a:ahLst/>
              <a:cxnLst/>
              <a:rect l="l" t="t" r="r" b="b"/>
              <a:pathLst>
                <a:path w="3059" h="2601" extrusionOk="0">
                  <a:moveTo>
                    <a:pt x="1333" y="0"/>
                  </a:moveTo>
                  <a:cubicBezTo>
                    <a:pt x="664" y="0"/>
                    <a:pt x="22" y="521"/>
                    <a:pt x="22" y="1309"/>
                  </a:cubicBezTo>
                  <a:cubicBezTo>
                    <a:pt x="1" y="2020"/>
                    <a:pt x="604" y="2601"/>
                    <a:pt x="1314" y="2601"/>
                  </a:cubicBezTo>
                  <a:cubicBezTo>
                    <a:pt x="2477" y="2601"/>
                    <a:pt x="3059" y="1201"/>
                    <a:pt x="2240" y="383"/>
                  </a:cubicBezTo>
                  <a:cubicBezTo>
                    <a:pt x="1976" y="119"/>
                    <a:pt x="1652"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9"/>
            <p:cNvSpPr/>
            <p:nvPr/>
          </p:nvSpPr>
          <p:spPr>
            <a:xfrm>
              <a:off x="600920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9"/>
            <p:cNvSpPr/>
            <p:nvPr/>
          </p:nvSpPr>
          <p:spPr>
            <a:xfrm>
              <a:off x="62334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9"/>
            <p:cNvSpPr/>
            <p:nvPr/>
          </p:nvSpPr>
          <p:spPr>
            <a:xfrm>
              <a:off x="63112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9"/>
            <p:cNvSpPr/>
            <p:nvPr/>
          </p:nvSpPr>
          <p:spPr>
            <a:xfrm>
              <a:off x="6531025"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9"/>
            <p:cNvSpPr/>
            <p:nvPr/>
          </p:nvSpPr>
          <p:spPr>
            <a:xfrm>
              <a:off x="65315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9"/>
            <p:cNvSpPr/>
            <p:nvPr/>
          </p:nvSpPr>
          <p:spPr>
            <a:xfrm>
              <a:off x="66139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9"/>
            <p:cNvSpPr/>
            <p:nvPr/>
          </p:nvSpPr>
          <p:spPr>
            <a:xfrm>
              <a:off x="66139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9"/>
            <p:cNvSpPr/>
            <p:nvPr/>
          </p:nvSpPr>
          <p:spPr>
            <a:xfrm>
              <a:off x="66139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9"/>
            <p:cNvSpPr/>
            <p:nvPr/>
          </p:nvSpPr>
          <p:spPr>
            <a:xfrm>
              <a:off x="66968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9"/>
            <p:cNvSpPr/>
            <p:nvPr/>
          </p:nvSpPr>
          <p:spPr>
            <a:xfrm>
              <a:off x="68621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9"/>
            <p:cNvSpPr/>
            <p:nvPr/>
          </p:nvSpPr>
          <p:spPr>
            <a:xfrm>
              <a:off x="69444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9"/>
            <p:cNvSpPr/>
            <p:nvPr/>
          </p:nvSpPr>
          <p:spPr>
            <a:xfrm>
              <a:off x="69444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9"/>
            <p:cNvSpPr/>
            <p:nvPr/>
          </p:nvSpPr>
          <p:spPr>
            <a:xfrm>
              <a:off x="6903300"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9"/>
            <p:cNvSpPr/>
            <p:nvPr/>
          </p:nvSpPr>
          <p:spPr>
            <a:xfrm>
              <a:off x="702740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9"/>
            <p:cNvSpPr/>
            <p:nvPr/>
          </p:nvSpPr>
          <p:spPr>
            <a:xfrm>
              <a:off x="70274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9"/>
            <p:cNvSpPr/>
            <p:nvPr/>
          </p:nvSpPr>
          <p:spPr>
            <a:xfrm>
              <a:off x="70274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9"/>
            <p:cNvSpPr/>
            <p:nvPr/>
          </p:nvSpPr>
          <p:spPr>
            <a:xfrm>
              <a:off x="71097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9"/>
            <p:cNvSpPr/>
            <p:nvPr/>
          </p:nvSpPr>
          <p:spPr>
            <a:xfrm>
              <a:off x="71097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9"/>
            <p:cNvSpPr/>
            <p:nvPr/>
          </p:nvSpPr>
          <p:spPr>
            <a:xfrm>
              <a:off x="71097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9"/>
            <p:cNvSpPr/>
            <p:nvPr/>
          </p:nvSpPr>
          <p:spPr>
            <a:xfrm>
              <a:off x="71926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9"/>
            <p:cNvSpPr/>
            <p:nvPr/>
          </p:nvSpPr>
          <p:spPr>
            <a:xfrm>
              <a:off x="7350410" y="60307"/>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9"/>
            <p:cNvSpPr/>
            <p:nvPr/>
          </p:nvSpPr>
          <p:spPr>
            <a:xfrm>
              <a:off x="7275649"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9"/>
            <p:cNvSpPr/>
            <p:nvPr/>
          </p:nvSpPr>
          <p:spPr>
            <a:xfrm>
              <a:off x="7275649"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9"/>
            <p:cNvSpPr/>
            <p:nvPr/>
          </p:nvSpPr>
          <p:spPr>
            <a:xfrm>
              <a:off x="7350410" y="364962"/>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9"/>
            <p:cNvSpPr/>
            <p:nvPr/>
          </p:nvSpPr>
          <p:spPr>
            <a:xfrm>
              <a:off x="7350410" y="584370"/>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9"/>
            <p:cNvSpPr/>
            <p:nvPr/>
          </p:nvSpPr>
          <p:spPr>
            <a:xfrm>
              <a:off x="7275649"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9"/>
            <p:cNvSpPr/>
            <p:nvPr/>
          </p:nvSpPr>
          <p:spPr>
            <a:xfrm>
              <a:off x="72756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9"/>
            <p:cNvSpPr/>
            <p:nvPr/>
          </p:nvSpPr>
          <p:spPr>
            <a:xfrm>
              <a:off x="7350938"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9"/>
            <p:cNvSpPr/>
            <p:nvPr/>
          </p:nvSpPr>
          <p:spPr>
            <a:xfrm flipH="1">
              <a:off x="90796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9"/>
            <p:cNvSpPr/>
            <p:nvPr/>
          </p:nvSpPr>
          <p:spPr>
            <a:xfrm flipH="1">
              <a:off x="90796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9"/>
            <p:cNvSpPr/>
            <p:nvPr/>
          </p:nvSpPr>
          <p:spPr>
            <a:xfrm flipH="1">
              <a:off x="899725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9"/>
            <p:cNvSpPr/>
            <p:nvPr/>
          </p:nvSpPr>
          <p:spPr>
            <a:xfrm flipH="1">
              <a:off x="88314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9"/>
            <p:cNvSpPr/>
            <p:nvPr/>
          </p:nvSpPr>
          <p:spPr>
            <a:xfrm flipH="1">
              <a:off x="88319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9"/>
            <p:cNvSpPr/>
            <p:nvPr/>
          </p:nvSpPr>
          <p:spPr>
            <a:xfrm flipH="1">
              <a:off x="86661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9"/>
            <p:cNvSpPr/>
            <p:nvPr/>
          </p:nvSpPr>
          <p:spPr>
            <a:xfrm flipH="1">
              <a:off x="866670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9"/>
            <p:cNvSpPr/>
            <p:nvPr/>
          </p:nvSpPr>
          <p:spPr>
            <a:xfrm flipH="1">
              <a:off x="858380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9"/>
            <p:cNvSpPr/>
            <p:nvPr/>
          </p:nvSpPr>
          <p:spPr>
            <a:xfrm flipH="1">
              <a:off x="8501425"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9"/>
            <p:cNvSpPr/>
            <p:nvPr/>
          </p:nvSpPr>
          <p:spPr>
            <a:xfrm flipH="1">
              <a:off x="8884288"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9"/>
            <p:cNvSpPr/>
            <p:nvPr/>
          </p:nvSpPr>
          <p:spPr>
            <a:xfrm flipH="1">
              <a:off x="85008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9"/>
            <p:cNvSpPr/>
            <p:nvPr/>
          </p:nvSpPr>
          <p:spPr>
            <a:xfrm flipH="1">
              <a:off x="8605850"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9"/>
            <p:cNvSpPr/>
            <p:nvPr/>
          </p:nvSpPr>
          <p:spPr>
            <a:xfrm flipH="1">
              <a:off x="84185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9"/>
            <p:cNvSpPr/>
            <p:nvPr/>
          </p:nvSpPr>
          <p:spPr>
            <a:xfrm flipH="1">
              <a:off x="84185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9"/>
            <p:cNvSpPr/>
            <p:nvPr/>
          </p:nvSpPr>
          <p:spPr>
            <a:xfrm flipH="1">
              <a:off x="84185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9"/>
            <p:cNvSpPr/>
            <p:nvPr/>
          </p:nvSpPr>
          <p:spPr>
            <a:xfrm flipH="1">
              <a:off x="83356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9"/>
            <p:cNvSpPr/>
            <p:nvPr/>
          </p:nvSpPr>
          <p:spPr>
            <a:xfrm flipH="1">
              <a:off x="81703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9"/>
            <p:cNvSpPr/>
            <p:nvPr/>
          </p:nvSpPr>
          <p:spPr>
            <a:xfrm flipH="1">
              <a:off x="80879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9"/>
            <p:cNvSpPr/>
            <p:nvPr/>
          </p:nvSpPr>
          <p:spPr>
            <a:xfrm flipH="1">
              <a:off x="80879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9"/>
            <p:cNvSpPr/>
            <p:nvPr/>
          </p:nvSpPr>
          <p:spPr>
            <a:xfrm flipH="1">
              <a:off x="8129150"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9"/>
            <p:cNvSpPr/>
            <p:nvPr/>
          </p:nvSpPr>
          <p:spPr>
            <a:xfrm flipH="1">
              <a:off x="800505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9"/>
            <p:cNvSpPr/>
            <p:nvPr/>
          </p:nvSpPr>
          <p:spPr>
            <a:xfrm flipH="1">
              <a:off x="80050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9"/>
            <p:cNvSpPr/>
            <p:nvPr/>
          </p:nvSpPr>
          <p:spPr>
            <a:xfrm flipH="1">
              <a:off x="80050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9"/>
            <p:cNvSpPr/>
            <p:nvPr/>
          </p:nvSpPr>
          <p:spPr>
            <a:xfrm>
              <a:off x="7445064" y="60307"/>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9"/>
            <p:cNvSpPr/>
            <p:nvPr/>
          </p:nvSpPr>
          <p:spPr>
            <a:xfrm>
              <a:off x="7445064" y="138437"/>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9"/>
            <p:cNvSpPr/>
            <p:nvPr/>
          </p:nvSpPr>
          <p:spPr>
            <a:xfrm>
              <a:off x="7519824" y="138437"/>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9"/>
            <p:cNvSpPr/>
            <p:nvPr/>
          </p:nvSpPr>
          <p:spPr>
            <a:xfrm>
              <a:off x="7445064" y="214692"/>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9"/>
            <p:cNvSpPr/>
            <p:nvPr/>
          </p:nvSpPr>
          <p:spPr>
            <a:xfrm>
              <a:off x="7519824" y="336911"/>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9"/>
            <p:cNvSpPr/>
            <p:nvPr/>
          </p:nvSpPr>
          <p:spPr>
            <a:xfrm>
              <a:off x="74471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9"/>
            <p:cNvSpPr/>
            <p:nvPr/>
          </p:nvSpPr>
          <p:spPr>
            <a:xfrm>
              <a:off x="7594578" y="326826"/>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9"/>
            <p:cNvSpPr/>
            <p:nvPr/>
          </p:nvSpPr>
          <p:spPr>
            <a:xfrm>
              <a:off x="7668957" y="60307"/>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9"/>
            <p:cNvSpPr/>
            <p:nvPr/>
          </p:nvSpPr>
          <p:spPr>
            <a:xfrm>
              <a:off x="7594578" y="60307"/>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9"/>
            <p:cNvSpPr/>
            <p:nvPr/>
          </p:nvSpPr>
          <p:spPr>
            <a:xfrm>
              <a:off x="7743717" y="60394"/>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9"/>
            <p:cNvSpPr/>
            <p:nvPr/>
          </p:nvSpPr>
          <p:spPr>
            <a:xfrm>
              <a:off x="7594578" y="138437"/>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9"/>
            <p:cNvSpPr/>
            <p:nvPr/>
          </p:nvSpPr>
          <p:spPr>
            <a:xfrm>
              <a:off x="7668957" y="138437"/>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9"/>
            <p:cNvSpPr/>
            <p:nvPr/>
          </p:nvSpPr>
          <p:spPr>
            <a:xfrm>
              <a:off x="7736236" y="138437"/>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9"/>
            <p:cNvSpPr/>
            <p:nvPr/>
          </p:nvSpPr>
          <p:spPr>
            <a:xfrm>
              <a:off x="7668957" y="37430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9"/>
            <p:cNvSpPr/>
            <p:nvPr/>
          </p:nvSpPr>
          <p:spPr>
            <a:xfrm>
              <a:off x="7594578" y="214692"/>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9"/>
            <p:cNvSpPr/>
            <p:nvPr/>
          </p:nvSpPr>
          <p:spPr>
            <a:xfrm>
              <a:off x="7743717" y="214778"/>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9"/>
            <p:cNvSpPr/>
            <p:nvPr/>
          </p:nvSpPr>
          <p:spPr>
            <a:xfrm>
              <a:off x="76696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9"/>
            <p:cNvSpPr/>
            <p:nvPr/>
          </p:nvSpPr>
          <p:spPr>
            <a:xfrm flipH="1">
              <a:off x="7920313"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9"/>
            <p:cNvSpPr/>
            <p:nvPr/>
          </p:nvSpPr>
          <p:spPr>
            <a:xfrm flipH="1">
              <a:off x="7920313"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9"/>
            <p:cNvSpPr/>
            <p:nvPr/>
          </p:nvSpPr>
          <p:spPr>
            <a:xfrm flipH="1">
              <a:off x="7837388"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9"/>
            <p:cNvSpPr/>
            <p:nvPr/>
          </p:nvSpPr>
          <p:spPr>
            <a:xfrm flipH="1">
              <a:off x="7837388"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36" name="Google Shape;2436;p19"/>
          <p:cNvCxnSpPr/>
          <p:nvPr/>
        </p:nvCxnSpPr>
        <p:spPr>
          <a:xfrm>
            <a:off x="1000" y="3117650"/>
            <a:ext cx="91440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9803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6"/>
        <p:cNvGrpSpPr/>
        <p:nvPr/>
      </p:nvGrpSpPr>
      <p:grpSpPr>
        <a:xfrm>
          <a:off x="0" y="0"/>
          <a:ext cx="0" cy="0"/>
          <a:chOff x="0" y="0"/>
          <a:chExt cx="0" cy="0"/>
        </a:xfrm>
      </p:grpSpPr>
      <p:sp>
        <p:nvSpPr>
          <p:cNvPr id="287" name="Google Shape;287;p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88" name="Google Shape;288;p4"/>
          <p:cNvSpPr txBox="1">
            <a:spLocks noGrp="1"/>
          </p:cNvSpPr>
          <p:nvPr>
            <p:ph type="body" idx="1"/>
          </p:nvPr>
        </p:nvSpPr>
        <p:spPr>
          <a:xfrm>
            <a:off x="713225" y="1415550"/>
            <a:ext cx="7717500" cy="31929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Font typeface="Livvic"/>
              <a:buAutoNum type="arabicPeriod"/>
              <a:defRPr sz="1100">
                <a:latin typeface="Montserrat"/>
                <a:ea typeface="Montserrat"/>
                <a:cs typeface="Montserrat"/>
                <a:sym typeface="Montserrat"/>
              </a:defRPr>
            </a:lvl1pPr>
            <a:lvl2pPr marL="914400" lvl="1" indent="-298450" rtl="0">
              <a:spcBef>
                <a:spcPts val="1600"/>
              </a:spcBef>
              <a:spcAft>
                <a:spcPts val="0"/>
              </a:spcAft>
              <a:buSzPts val="1100"/>
              <a:buFont typeface="Roboto Condensed Light"/>
              <a:buAutoNum type="alphaLcPeriod"/>
              <a:defRPr sz="1100"/>
            </a:lvl2pPr>
            <a:lvl3pPr marL="1371600" lvl="2" indent="-298450" rtl="0">
              <a:spcBef>
                <a:spcPts val="1600"/>
              </a:spcBef>
              <a:spcAft>
                <a:spcPts val="0"/>
              </a:spcAft>
              <a:buSzPts val="1100"/>
              <a:buFont typeface="Roboto Condensed Light"/>
              <a:buAutoNum type="romanLcPeriod"/>
              <a:defRPr sz="1100"/>
            </a:lvl3pPr>
            <a:lvl4pPr marL="1828800" lvl="3" indent="-298450" rtl="0">
              <a:spcBef>
                <a:spcPts val="1600"/>
              </a:spcBef>
              <a:spcAft>
                <a:spcPts val="0"/>
              </a:spcAft>
              <a:buSzPts val="1100"/>
              <a:buFont typeface="Roboto Condensed Light"/>
              <a:buAutoNum type="arabicPeriod"/>
              <a:defRPr sz="1100"/>
            </a:lvl4pPr>
            <a:lvl5pPr marL="2286000" lvl="4" indent="-298450" rtl="0">
              <a:spcBef>
                <a:spcPts val="1600"/>
              </a:spcBef>
              <a:spcAft>
                <a:spcPts val="0"/>
              </a:spcAft>
              <a:buSzPts val="1100"/>
              <a:buFont typeface="Roboto Condensed Light"/>
              <a:buAutoNum type="alphaLcPeriod"/>
              <a:defRPr sz="1100"/>
            </a:lvl5pPr>
            <a:lvl6pPr marL="2743200" lvl="5" indent="-298450" rtl="0">
              <a:spcBef>
                <a:spcPts val="1600"/>
              </a:spcBef>
              <a:spcAft>
                <a:spcPts val="0"/>
              </a:spcAft>
              <a:buSzPts val="1100"/>
              <a:buFont typeface="Roboto Condensed Light"/>
              <a:buAutoNum type="romanLcPeriod"/>
              <a:defRPr sz="1100"/>
            </a:lvl6pPr>
            <a:lvl7pPr marL="3200400" lvl="6" indent="-298450" rtl="0">
              <a:spcBef>
                <a:spcPts val="1600"/>
              </a:spcBef>
              <a:spcAft>
                <a:spcPts val="0"/>
              </a:spcAft>
              <a:buSzPts val="1100"/>
              <a:buFont typeface="Roboto Condensed Light"/>
              <a:buAutoNum type="arabicPeriod"/>
              <a:defRPr sz="1100"/>
            </a:lvl7pPr>
            <a:lvl8pPr marL="3657600" lvl="7" indent="-298450" rtl="0">
              <a:spcBef>
                <a:spcPts val="1600"/>
              </a:spcBef>
              <a:spcAft>
                <a:spcPts val="0"/>
              </a:spcAft>
              <a:buSzPts val="1100"/>
              <a:buFont typeface="Roboto Condensed Light"/>
              <a:buAutoNum type="alphaLcPeriod"/>
              <a:defRPr sz="1100"/>
            </a:lvl8pPr>
            <a:lvl9pPr marL="4114800" lvl="8" indent="-298450" rtl="0">
              <a:spcBef>
                <a:spcPts val="1600"/>
              </a:spcBef>
              <a:spcAft>
                <a:spcPts val="1600"/>
              </a:spcAft>
              <a:buSzPts val="1100"/>
              <a:buFont typeface="Roboto Condensed Light"/>
              <a:buAutoNum type="romanLcPeriod"/>
              <a:defRPr sz="1100"/>
            </a:lvl9pPr>
          </a:lstStyle>
          <a:p>
            <a:endParaRPr/>
          </a:p>
        </p:txBody>
      </p:sp>
      <p:sp>
        <p:nvSpPr>
          <p:cNvPr id="289" name="Google Shape;289;p4"/>
          <p:cNvSpPr/>
          <p:nvPr/>
        </p:nvSpPr>
        <p:spPr>
          <a:xfrm>
            <a:off x="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0" name="Google Shape;290;p4"/>
          <p:cNvSpPr/>
          <p:nvPr/>
        </p:nvSpPr>
        <p:spPr>
          <a:xfrm>
            <a:off x="0" y="0"/>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1" name="Google Shape;291;p4"/>
          <p:cNvSpPr/>
          <p:nvPr/>
        </p:nvSpPr>
        <p:spPr>
          <a:xfrm>
            <a:off x="1734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2" name="Google Shape;292;p4"/>
          <p:cNvSpPr/>
          <p:nvPr/>
        </p:nvSpPr>
        <p:spPr>
          <a:xfrm>
            <a:off x="8290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3" name="Google Shape;293;p4"/>
          <p:cNvSpPr/>
          <p:nvPr/>
        </p:nvSpPr>
        <p:spPr>
          <a:xfrm>
            <a:off x="829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4" name="Google Shape;294;p4"/>
          <p:cNvSpPr/>
          <p:nvPr/>
        </p:nvSpPr>
        <p:spPr>
          <a:xfrm>
            <a:off x="8235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5" name="Google Shape;295;p4"/>
          <p:cNvSpPr/>
          <p:nvPr/>
        </p:nvSpPr>
        <p:spPr>
          <a:xfrm>
            <a:off x="247625" y="6030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6" name="Google Shape;296;p4"/>
          <p:cNvSpPr/>
          <p:nvPr/>
        </p:nvSpPr>
        <p:spPr>
          <a:xfrm>
            <a:off x="2481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7" name="Google Shape;297;p4"/>
          <p:cNvSpPr/>
          <p:nvPr/>
        </p:nvSpPr>
        <p:spPr>
          <a:xfrm>
            <a:off x="3305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8" name="Google Shape;298;p4"/>
          <p:cNvSpPr/>
          <p:nvPr/>
        </p:nvSpPr>
        <p:spPr>
          <a:xfrm>
            <a:off x="41345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9" name="Google Shape;299;p4"/>
          <p:cNvSpPr/>
          <p:nvPr/>
        </p:nvSpPr>
        <p:spPr>
          <a:xfrm>
            <a:off x="4134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0" name="Google Shape;300;p4"/>
          <p:cNvSpPr/>
          <p:nvPr/>
        </p:nvSpPr>
        <p:spPr>
          <a:xfrm>
            <a:off x="4134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1" name="Google Shape;301;p4"/>
          <p:cNvSpPr/>
          <p:nvPr/>
        </p:nvSpPr>
        <p:spPr>
          <a:xfrm>
            <a:off x="4958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2" name="Google Shape;302;p4"/>
          <p:cNvSpPr/>
          <p:nvPr/>
        </p:nvSpPr>
        <p:spPr>
          <a:xfrm>
            <a:off x="4958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3" name="Google Shape;303;p4"/>
          <p:cNvSpPr/>
          <p:nvPr/>
        </p:nvSpPr>
        <p:spPr>
          <a:xfrm>
            <a:off x="5787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4" name="Google Shape;304;p4"/>
          <p:cNvSpPr/>
          <p:nvPr/>
        </p:nvSpPr>
        <p:spPr>
          <a:xfrm>
            <a:off x="7440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5" name="Google Shape;305;p4"/>
          <p:cNvSpPr/>
          <p:nvPr/>
        </p:nvSpPr>
        <p:spPr>
          <a:xfrm>
            <a:off x="7440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6" name="Google Shape;306;p4"/>
          <p:cNvSpPr/>
          <p:nvPr/>
        </p:nvSpPr>
        <p:spPr>
          <a:xfrm>
            <a:off x="9092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7" name="Google Shape;307;p4"/>
          <p:cNvSpPr/>
          <p:nvPr/>
        </p:nvSpPr>
        <p:spPr>
          <a:xfrm>
            <a:off x="9087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8" name="Google Shape;308;p4"/>
          <p:cNvSpPr/>
          <p:nvPr/>
        </p:nvSpPr>
        <p:spPr>
          <a:xfrm>
            <a:off x="9916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9" name="Google Shape;309;p4"/>
          <p:cNvSpPr/>
          <p:nvPr/>
        </p:nvSpPr>
        <p:spPr>
          <a:xfrm>
            <a:off x="1074000"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0" name="Google Shape;310;p4"/>
          <p:cNvSpPr/>
          <p:nvPr/>
        </p:nvSpPr>
        <p:spPr>
          <a:xfrm>
            <a:off x="691138"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1" name="Google Shape;311;p4"/>
          <p:cNvSpPr/>
          <p:nvPr/>
        </p:nvSpPr>
        <p:spPr>
          <a:xfrm>
            <a:off x="10745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2" name="Google Shape;312;p4"/>
          <p:cNvSpPr/>
          <p:nvPr/>
        </p:nvSpPr>
        <p:spPr>
          <a:xfrm>
            <a:off x="969575"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3" name="Google Shape;313;p4"/>
          <p:cNvSpPr/>
          <p:nvPr/>
        </p:nvSpPr>
        <p:spPr>
          <a:xfrm>
            <a:off x="115690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4" name="Google Shape;314;p4"/>
          <p:cNvSpPr/>
          <p:nvPr/>
        </p:nvSpPr>
        <p:spPr>
          <a:xfrm>
            <a:off x="11569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5" name="Google Shape;315;p4"/>
          <p:cNvSpPr/>
          <p:nvPr/>
        </p:nvSpPr>
        <p:spPr>
          <a:xfrm>
            <a:off x="11569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6" name="Google Shape;316;p4"/>
          <p:cNvSpPr/>
          <p:nvPr/>
        </p:nvSpPr>
        <p:spPr>
          <a:xfrm>
            <a:off x="12398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7" name="Google Shape;317;p4"/>
          <p:cNvSpPr/>
          <p:nvPr/>
        </p:nvSpPr>
        <p:spPr>
          <a:xfrm>
            <a:off x="14051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8" name="Google Shape;318;p4"/>
          <p:cNvSpPr/>
          <p:nvPr/>
        </p:nvSpPr>
        <p:spPr>
          <a:xfrm>
            <a:off x="14874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9" name="Google Shape;319;p4"/>
          <p:cNvSpPr/>
          <p:nvPr/>
        </p:nvSpPr>
        <p:spPr>
          <a:xfrm>
            <a:off x="14874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0" name="Google Shape;320;p4"/>
          <p:cNvSpPr/>
          <p:nvPr/>
        </p:nvSpPr>
        <p:spPr>
          <a:xfrm>
            <a:off x="14462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1" name="Google Shape;321;p4"/>
          <p:cNvSpPr/>
          <p:nvPr/>
        </p:nvSpPr>
        <p:spPr>
          <a:xfrm>
            <a:off x="1570375"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2" name="Google Shape;322;p4"/>
          <p:cNvSpPr/>
          <p:nvPr/>
        </p:nvSpPr>
        <p:spPr>
          <a:xfrm>
            <a:off x="15703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3" name="Google Shape;323;p4"/>
          <p:cNvSpPr/>
          <p:nvPr/>
        </p:nvSpPr>
        <p:spPr>
          <a:xfrm>
            <a:off x="15703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4" name="Google Shape;324;p4"/>
          <p:cNvSpPr/>
          <p:nvPr/>
        </p:nvSpPr>
        <p:spPr>
          <a:xfrm>
            <a:off x="16527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5" name="Google Shape;325;p4"/>
          <p:cNvSpPr/>
          <p:nvPr/>
        </p:nvSpPr>
        <p:spPr>
          <a:xfrm>
            <a:off x="16527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6" name="Google Shape;326;p4"/>
          <p:cNvSpPr/>
          <p:nvPr/>
        </p:nvSpPr>
        <p:spPr>
          <a:xfrm>
            <a:off x="16527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7" name="Google Shape;327;p4"/>
          <p:cNvSpPr/>
          <p:nvPr/>
        </p:nvSpPr>
        <p:spPr>
          <a:xfrm>
            <a:off x="17356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8" name="Google Shape;328;p4"/>
          <p:cNvSpPr/>
          <p:nvPr/>
        </p:nvSpPr>
        <p:spPr>
          <a:xfrm>
            <a:off x="19009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9" name="Google Shape;329;p4"/>
          <p:cNvSpPr/>
          <p:nvPr/>
        </p:nvSpPr>
        <p:spPr>
          <a:xfrm>
            <a:off x="19009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0" name="Google Shape;330;p4"/>
          <p:cNvSpPr/>
          <p:nvPr/>
        </p:nvSpPr>
        <p:spPr>
          <a:xfrm>
            <a:off x="1845350" y="1535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1" name="Google Shape;331;p4"/>
          <p:cNvSpPr/>
          <p:nvPr/>
        </p:nvSpPr>
        <p:spPr>
          <a:xfrm>
            <a:off x="2110375" y="21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2" name="Google Shape;332;p4"/>
          <p:cNvSpPr/>
          <p:nvPr/>
        </p:nvSpPr>
        <p:spPr>
          <a:xfrm>
            <a:off x="19832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3" name="Google Shape;333;p4"/>
          <p:cNvSpPr/>
          <p:nvPr/>
        </p:nvSpPr>
        <p:spPr>
          <a:xfrm>
            <a:off x="19832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4" name="Google Shape;334;p4"/>
          <p:cNvSpPr/>
          <p:nvPr/>
        </p:nvSpPr>
        <p:spPr>
          <a:xfrm>
            <a:off x="20662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5" name="Google Shape;335;p4"/>
          <p:cNvSpPr/>
          <p:nvPr/>
        </p:nvSpPr>
        <p:spPr>
          <a:xfrm>
            <a:off x="21485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6" name="Google Shape;336;p4"/>
          <p:cNvSpPr/>
          <p:nvPr/>
        </p:nvSpPr>
        <p:spPr>
          <a:xfrm>
            <a:off x="21485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7" name="Google Shape;337;p4"/>
          <p:cNvSpPr/>
          <p:nvPr/>
        </p:nvSpPr>
        <p:spPr>
          <a:xfrm>
            <a:off x="22314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8" name="Google Shape;338;p4"/>
          <p:cNvSpPr/>
          <p:nvPr/>
        </p:nvSpPr>
        <p:spPr>
          <a:xfrm>
            <a:off x="23967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9" name="Google Shape;339;p4"/>
          <p:cNvSpPr/>
          <p:nvPr/>
        </p:nvSpPr>
        <p:spPr>
          <a:xfrm>
            <a:off x="24791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0" name="Google Shape;340;p4"/>
          <p:cNvSpPr/>
          <p:nvPr/>
        </p:nvSpPr>
        <p:spPr>
          <a:xfrm>
            <a:off x="24796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1" name="Google Shape;341;p4"/>
          <p:cNvSpPr/>
          <p:nvPr/>
        </p:nvSpPr>
        <p:spPr>
          <a:xfrm>
            <a:off x="25620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2" name="Google Shape;342;p4"/>
          <p:cNvSpPr/>
          <p:nvPr/>
        </p:nvSpPr>
        <p:spPr>
          <a:xfrm>
            <a:off x="264437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3" name="Google Shape;343;p4"/>
          <p:cNvSpPr/>
          <p:nvPr/>
        </p:nvSpPr>
        <p:spPr>
          <a:xfrm>
            <a:off x="26443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4" name="Google Shape;344;p4"/>
          <p:cNvSpPr/>
          <p:nvPr/>
        </p:nvSpPr>
        <p:spPr>
          <a:xfrm>
            <a:off x="26443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5" name="Google Shape;345;p4"/>
          <p:cNvSpPr/>
          <p:nvPr/>
        </p:nvSpPr>
        <p:spPr>
          <a:xfrm>
            <a:off x="27273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6" name="Google Shape;346;p4"/>
          <p:cNvSpPr/>
          <p:nvPr/>
        </p:nvSpPr>
        <p:spPr>
          <a:xfrm>
            <a:off x="2881700" y="2315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7" name="Google Shape;347;p4"/>
          <p:cNvSpPr/>
          <p:nvPr/>
        </p:nvSpPr>
        <p:spPr>
          <a:xfrm>
            <a:off x="28096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8" name="Google Shape;348;p4"/>
          <p:cNvSpPr/>
          <p:nvPr/>
        </p:nvSpPr>
        <p:spPr>
          <a:xfrm>
            <a:off x="28096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9" name="Google Shape;349;p4"/>
          <p:cNvSpPr/>
          <p:nvPr/>
        </p:nvSpPr>
        <p:spPr>
          <a:xfrm>
            <a:off x="280965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0" name="Google Shape;350;p4"/>
          <p:cNvSpPr/>
          <p:nvPr/>
        </p:nvSpPr>
        <p:spPr>
          <a:xfrm>
            <a:off x="29749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1" name="Google Shape;351;p4"/>
          <p:cNvSpPr/>
          <p:nvPr/>
        </p:nvSpPr>
        <p:spPr>
          <a:xfrm>
            <a:off x="3223125" y="161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2" name="Google Shape;352;p4"/>
          <p:cNvSpPr/>
          <p:nvPr/>
        </p:nvSpPr>
        <p:spPr>
          <a:xfrm>
            <a:off x="29749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3" name="Google Shape;353;p4"/>
          <p:cNvSpPr/>
          <p:nvPr/>
        </p:nvSpPr>
        <p:spPr>
          <a:xfrm>
            <a:off x="30578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4" name="Google Shape;354;p4"/>
          <p:cNvSpPr/>
          <p:nvPr/>
        </p:nvSpPr>
        <p:spPr>
          <a:xfrm>
            <a:off x="30578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5" name="Google Shape;355;p4"/>
          <p:cNvSpPr/>
          <p:nvPr/>
        </p:nvSpPr>
        <p:spPr>
          <a:xfrm>
            <a:off x="338840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6" name="Google Shape;356;p4"/>
          <p:cNvSpPr/>
          <p:nvPr/>
        </p:nvSpPr>
        <p:spPr>
          <a:xfrm>
            <a:off x="3388400" y="0"/>
            <a:ext cx="44150" cy="21025"/>
          </a:xfrm>
          <a:custGeom>
            <a:avLst/>
            <a:gdLst/>
            <a:ahLst/>
            <a:cxnLst/>
            <a:rect l="l" t="t" r="r" b="b"/>
            <a:pathLst>
              <a:path w="1766" h="841" extrusionOk="0">
                <a:moveTo>
                  <a:pt x="0" y="1"/>
                </a:moveTo>
                <a:cubicBezTo>
                  <a:pt x="33" y="561"/>
                  <a:pt x="458" y="841"/>
                  <a:pt x="883" y="841"/>
                </a:cubicBezTo>
                <a:cubicBezTo>
                  <a:pt x="1308"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7" name="Google Shape;357;p4"/>
          <p:cNvSpPr/>
          <p:nvPr/>
        </p:nvSpPr>
        <p:spPr>
          <a:xfrm>
            <a:off x="3607800" y="1308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8" name="Google Shape;358;p4"/>
          <p:cNvSpPr/>
          <p:nvPr/>
        </p:nvSpPr>
        <p:spPr>
          <a:xfrm>
            <a:off x="34707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9" name="Google Shape;359;p4"/>
          <p:cNvSpPr/>
          <p:nvPr/>
        </p:nvSpPr>
        <p:spPr>
          <a:xfrm>
            <a:off x="34707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0" name="Google Shape;360;p4"/>
          <p:cNvSpPr/>
          <p:nvPr/>
        </p:nvSpPr>
        <p:spPr>
          <a:xfrm>
            <a:off x="382190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1" name="Google Shape;361;p4"/>
          <p:cNvSpPr/>
          <p:nvPr/>
        </p:nvSpPr>
        <p:spPr>
          <a:xfrm>
            <a:off x="3821900" y="0"/>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2" name="Google Shape;362;p4"/>
          <p:cNvSpPr/>
          <p:nvPr/>
        </p:nvSpPr>
        <p:spPr>
          <a:xfrm>
            <a:off x="39953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3" name="Google Shape;363;p4"/>
          <p:cNvSpPr/>
          <p:nvPr/>
        </p:nvSpPr>
        <p:spPr>
          <a:xfrm>
            <a:off x="390480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4" name="Google Shape;364;p4"/>
          <p:cNvSpPr/>
          <p:nvPr/>
        </p:nvSpPr>
        <p:spPr>
          <a:xfrm>
            <a:off x="39048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5" name="Google Shape;365;p4"/>
          <p:cNvSpPr/>
          <p:nvPr/>
        </p:nvSpPr>
        <p:spPr>
          <a:xfrm>
            <a:off x="390425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6" name="Google Shape;366;p4"/>
          <p:cNvSpPr/>
          <p:nvPr/>
        </p:nvSpPr>
        <p:spPr>
          <a:xfrm>
            <a:off x="4069525" y="6030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7" name="Google Shape;367;p4"/>
          <p:cNvSpPr/>
          <p:nvPr/>
        </p:nvSpPr>
        <p:spPr>
          <a:xfrm>
            <a:off x="40700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8" name="Google Shape;368;p4"/>
          <p:cNvSpPr/>
          <p:nvPr/>
        </p:nvSpPr>
        <p:spPr>
          <a:xfrm>
            <a:off x="41524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9" name="Google Shape;369;p4"/>
          <p:cNvSpPr/>
          <p:nvPr/>
        </p:nvSpPr>
        <p:spPr>
          <a:xfrm>
            <a:off x="423535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0" name="Google Shape;370;p4"/>
          <p:cNvSpPr/>
          <p:nvPr/>
        </p:nvSpPr>
        <p:spPr>
          <a:xfrm>
            <a:off x="42353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1" name="Google Shape;371;p4"/>
          <p:cNvSpPr/>
          <p:nvPr/>
        </p:nvSpPr>
        <p:spPr>
          <a:xfrm>
            <a:off x="42353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2" name="Google Shape;372;p4"/>
          <p:cNvSpPr/>
          <p:nvPr/>
        </p:nvSpPr>
        <p:spPr>
          <a:xfrm>
            <a:off x="43177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3" name="Google Shape;373;p4"/>
          <p:cNvSpPr/>
          <p:nvPr/>
        </p:nvSpPr>
        <p:spPr>
          <a:xfrm>
            <a:off x="43177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4" name="Google Shape;374;p4"/>
          <p:cNvSpPr/>
          <p:nvPr/>
        </p:nvSpPr>
        <p:spPr>
          <a:xfrm>
            <a:off x="44006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5" name="Google Shape;375;p4"/>
          <p:cNvSpPr/>
          <p:nvPr/>
        </p:nvSpPr>
        <p:spPr>
          <a:xfrm>
            <a:off x="45659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6" name="Google Shape;376;p4"/>
          <p:cNvSpPr/>
          <p:nvPr/>
        </p:nvSpPr>
        <p:spPr>
          <a:xfrm>
            <a:off x="45659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7" name="Google Shape;377;p4"/>
          <p:cNvSpPr/>
          <p:nvPr/>
        </p:nvSpPr>
        <p:spPr>
          <a:xfrm>
            <a:off x="47311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8" name="Google Shape;378;p4"/>
          <p:cNvSpPr/>
          <p:nvPr/>
        </p:nvSpPr>
        <p:spPr>
          <a:xfrm>
            <a:off x="47306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9" name="Google Shape;379;p4"/>
          <p:cNvSpPr/>
          <p:nvPr/>
        </p:nvSpPr>
        <p:spPr>
          <a:xfrm>
            <a:off x="48135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0" name="Google Shape;380;p4"/>
          <p:cNvSpPr/>
          <p:nvPr/>
        </p:nvSpPr>
        <p:spPr>
          <a:xfrm>
            <a:off x="4895900"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1" name="Google Shape;381;p4"/>
          <p:cNvSpPr/>
          <p:nvPr/>
        </p:nvSpPr>
        <p:spPr>
          <a:xfrm>
            <a:off x="4513038"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2" name="Google Shape;382;p4"/>
          <p:cNvSpPr/>
          <p:nvPr/>
        </p:nvSpPr>
        <p:spPr>
          <a:xfrm>
            <a:off x="48964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3" name="Google Shape;383;p4"/>
          <p:cNvSpPr/>
          <p:nvPr/>
        </p:nvSpPr>
        <p:spPr>
          <a:xfrm>
            <a:off x="4791475"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4" name="Google Shape;384;p4"/>
          <p:cNvSpPr/>
          <p:nvPr/>
        </p:nvSpPr>
        <p:spPr>
          <a:xfrm>
            <a:off x="497880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5" name="Google Shape;385;p4"/>
          <p:cNvSpPr/>
          <p:nvPr/>
        </p:nvSpPr>
        <p:spPr>
          <a:xfrm>
            <a:off x="49788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6" name="Google Shape;386;p4"/>
          <p:cNvSpPr/>
          <p:nvPr/>
        </p:nvSpPr>
        <p:spPr>
          <a:xfrm>
            <a:off x="49788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7" name="Google Shape;387;p4"/>
          <p:cNvSpPr/>
          <p:nvPr/>
        </p:nvSpPr>
        <p:spPr>
          <a:xfrm>
            <a:off x="50617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8" name="Google Shape;388;p4"/>
          <p:cNvSpPr/>
          <p:nvPr/>
        </p:nvSpPr>
        <p:spPr>
          <a:xfrm>
            <a:off x="52270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9" name="Google Shape;389;p4"/>
          <p:cNvSpPr/>
          <p:nvPr/>
        </p:nvSpPr>
        <p:spPr>
          <a:xfrm>
            <a:off x="53093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0" name="Google Shape;390;p4"/>
          <p:cNvSpPr/>
          <p:nvPr/>
        </p:nvSpPr>
        <p:spPr>
          <a:xfrm>
            <a:off x="53093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1" name="Google Shape;391;p4"/>
          <p:cNvSpPr/>
          <p:nvPr/>
        </p:nvSpPr>
        <p:spPr>
          <a:xfrm>
            <a:off x="52681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2" name="Google Shape;392;p4"/>
          <p:cNvSpPr/>
          <p:nvPr/>
        </p:nvSpPr>
        <p:spPr>
          <a:xfrm>
            <a:off x="5392275"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3" name="Google Shape;393;p4"/>
          <p:cNvSpPr/>
          <p:nvPr/>
        </p:nvSpPr>
        <p:spPr>
          <a:xfrm>
            <a:off x="53922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4" name="Google Shape;394;p4"/>
          <p:cNvSpPr/>
          <p:nvPr/>
        </p:nvSpPr>
        <p:spPr>
          <a:xfrm>
            <a:off x="53922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5" name="Google Shape;395;p4"/>
          <p:cNvSpPr/>
          <p:nvPr/>
        </p:nvSpPr>
        <p:spPr>
          <a:xfrm>
            <a:off x="54746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6" name="Google Shape;396;p4"/>
          <p:cNvSpPr/>
          <p:nvPr/>
        </p:nvSpPr>
        <p:spPr>
          <a:xfrm>
            <a:off x="54746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7" name="Google Shape;397;p4"/>
          <p:cNvSpPr/>
          <p:nvPr/>
        </p:nvSpPr>
        <p:spPr>
          <a:xfrm>
            <a:off x="54746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8" name="Google Shape;398;p4"/>
          <p:cNvSpPr/>
          <p:nvPr/>
        </p:nvSpPr>
        <p:spPr>
          <a:xfrm>
            <a:off x="55575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 name="Google Shape;399;p4"/>
          <p:cNvSpPr/>
          <p:nvPr/>
        </p:nvSpPr>
        <p:spPr>
          <a:xfrm>
            <a:off x="57228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 name="Google Shape;400;p4"/>
          <p:cNvSpPr/>
          <p:nvPr/>
        </p:nvSpPr>
        <p:spPr>
          <a:xfrm>
            <a:off x="57228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 name="Google Shape;401;p4"/>
          <p:cNvSpPr/>
          <p:nvPr/>
        </p:nvSpPr>
        <p:spPr>
          <a:xfrm>
            <a:off x="5667250" y="1535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2" name="Google Shape;402;p4"/>
          <p:cNvSpPr/>
          <p:nvPr/>
        </p:nvSpPr>
        <p:spPr>
          <a:xfrm>
            <a:off x="5932275" y="21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 name="Google Shape;403;p4"/>
          <p:cNvSpPr/>
          <p:nvPr/>
        </p:nvSpPr>
        <p:spPr>
          <a:xfrm>
            <a:off x="58051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 name="Google Shape;404;p4"/>
          <p:cNvSpPr/>
          <p:nvPr/>
        </p:nvSpPr>
        <p:spPr>
          <a:xfrm>
            <a:off x="58051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 name="Google Shape;405;p4"/>
          <p:cNvSpPr/>
          <p:nvPr/>
        </p:nvSpPr>
        <p:spPr>
          <a:xfrm>
            <a:off x="58881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6" name="Google Shape;406;p4"/>
          <p:cNvSpPr/>
          <p:nvPr/>
        </p:nvSpPr>
        <p:spPr>
          <a:xfrm>
            <a:off x="59704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7" name="Google Shape;407;p4"/>
          <p:cNvSpPr/>
          <p:nvPr/>
        </p:nvSpPr>
        <p:spPr>
          <a:xfrm>
            <a:off x="59704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8" name="Google Shape;408;p4"/>
          <p:cNvSpPr/>
          <p:nvPr/>
        </p:nvSpPr>
        <p:spPr>
          <a:xfrm>
            <a:off x="60533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9" name="Google Shape;409;p4"/>
          <p:cNvSpPr/>
          <p:nvPr/>
        </p:nvSpPr>
        <p:spPr>
          <a:xfrm>
            <a:off x="62186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0" name="Google Shape;410;p4"/>
          <p:cNvSpPr/>
          <p:nvPr/>
        </p:nvSpPr>
        <p:spPr>
          <a:xfrm>
            <a:off x="63010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1" name="Google Shape;411;p4"/>
          <p:cNvSpPr/>
          <p:nvPr/>
        </p:nvSpPr>
        <p:spPr>
          <a:xfrm>
            <a:off x="63015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2" name="Google Shape;412;p4"/>
          <p:cNvSpPr/>
          <p:nvPr/>
        </p:nvSpPr>
        <p:spPr>
          <a:xfrm>
            <a:off x="63839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3" name="Google Shape;413;p4"/>
          <p:cNvSpPr/>
          <p:nvPr/>
        </p:nvSpPr>
        <p:spPr>
          <a:xfrm>
            <a:off x="646627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4" name="Google Shape;414;p4"/>
          <p:cNvSpPr/>
          <p:nvPr/>
        </p:nvSpPr>
        <p:spPr>
          <a:xfrm>
            <a:off x="64662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5" name="Google Shape;415;p4"/>
          <p:cNvSpPr/>
          <p:nvPr/>
        </p:nvSpPr>
        <p:spPr>
          <a:xfrm>
            <a:off x="64662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6" name="Google Shape;416;p4"/>
          <p:cNvSpPr/>
          <p:nvPr/>
        </p:nvSpPr>
        <p:spPr>
          <a:xfrm>
            <a:off x="65492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7" name="Google Shape;417;p4"/>
          <p:cNvSpPr/>
          <p:nvPr/>
        </p:nvSpPr>
        <p:spPr>
          <a:xfrm>
            <a:off x="6703600" y="2315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8" name="Google Shape;418;p4"/>
          <p:cNvSpPr/>
          <p:nvPr/>
        </p:nvSpPr>
        <p:spPr>
          <a:xfrm>
            <a:off x="66315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9" name="Google Shape;419;p4"/>
          <p:cNvSpPr/>
          <p:nvPr/>
        </p:nvSpPr>
        <p:spPr>
          <a:xfrm>
            <a:off x="66315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0" name="Google Shape;420;p4"/>
          <p:cNvSpPr/>
          <p:nvPr/>
        </p:nvSpPr>
        <p:spPr>
          <a:xfrm>
            <a:off x="663155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1" name="Google Shape;421;p4"/>
          <p:cNvSpPr/>
          <p:nvPr/>
        </p:nvSpPr>
        <p:spPr>
          <a:xfrm>
            <a:off x="67968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2" name="Google Shape;422;p4"/>
          <p:cNvSpPr/>
          <p:nvPr/>
        </p:nvSpPr>
        <p:spPr>
          <a:xfrm>
            <a:off x="7045025" y="161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3" name="Google Shape;423;p4"/>
          <p:cNvSpPr/>
          <p:nvPr/>
        </p:nvSpPr>
        <p:spPr>
          <a:xfrm>
            <a:off x="67968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4" name="Google Shape;424;p4"/>
          <p:cNvSpPr/>
          <p:nvPr/>
        </p:nvSpPr>
        <p:spPr>
          <a:xfrm>
            <a:off x="68797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5" name="Google Shape;425;p4"/>
          <p:cNvSpPr/>
          <p:nvPr/>
        </p:nvSpPr>
        <p:spPr>
          <a:xfrm>
            <a:off x="68797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6" name="Google Shape;426;p4"/>
          <p:cNvSpPr/>
          <p:nvPr/>
        </p:nvSpPr>
        <p:spPr>
          <a:xfrm>
            <a:off x="721030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7" name="Google Shape;427;p4"/>
          <p:cNvSpPr/>
          <p:nvPr/>
        </p:nvSpPr>
        <p:spPr>
          <a:xfrm>
            <a:off x="7210300" y="0"/>
            <a:ext cx="44150" cy="21025"/>
          </a:xfrm>
          <a:custGeom>
            <a:avLst/>
            <a:gdLst/>
            <a:ahLst/>
            <a:cxnLst/>
            <a:rect l="l" t="t" r="r" b="b"/>
            <a:pathLst>
              <a:path w="1766" h="841" extrusionOk="0">
                <a:moveTo>
                  <a:pt x="0" y="1"/>
                </a:moveTo>
                <a:cubicBezTo>
                  <a:pt x="33" y="561"/>
                  <a:pt x="458" y="841"/>
                  <a:pt x="883" y="841"/>
                </a:cubicBezTo>
                <a:cubicBezTo>
                  <a:pt x="1308"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8" name="Google Shape;428;p4"/>
          <p:cNvSpPr/>
          <p:nvPr/>
        </p:nvSpPr>
        <p:spPr>
          <a:xfrm>
            <a:off x="7429700" y="1308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29" name="Google Shape;429;p4"/>
          <p:cNvSpPr/>
          <p:nvPr/>
        </p:nvSpPr>
        <p:spPr>
          <a:xfrm>
            <a:off x="72926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0" name="Google Shape;430;p4"/>
          <p:cNvSpPr/>
          <p:nvPr/>
        </p:nvSpPr>
        <p:spPr>
          <a:xfrm>
            <a:off x="72926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1" name="Google Shape;431;p4"/>
          <p:cNvSpPr/>
          <p:nvPr/>
        </p:nvSpPr>
        <p:spPr>
          <a:xfrm>
            <a:off x="75402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2" name="Google Shape;432;p4"/>
          <p:cNvSpPr/>
          <p:nvPr/>
        </p:nvSpPr>
        <p:spPr>
          <a:xfrm>
            <a:off x="75402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3" name="Google Shape;433;p4"/>
          <p:cNvSpPr/>
          <p:nvPr/>
        </p:nvSpPr>
        <p:spPr>
          <a:xfrm>
            <a:off x="76232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4" name="Google Shape;434;p4"/>
          <p:cNvSpPr/>
          <p:nvPr/>
        </p:nvSpPr>
        <p:spPr>
          <a:xfrm>
            <a:off x="77884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5" name="Google Shape;435;p4"/>
          <p:cNvSpPr/>
          <p:nvPr/>
        </p:nvSpPr>
        <p:spPr>
          <a:xfrm>
            <a:off x="77884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6" name="Google Shape;436;p4"/>
          <p:cNvSpPr/>
          <p:nvPr/>
        </p:nvSpPr>
        <p:spPr>
          <a:xfrm>
            <a:off x="79537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7" name="Google Shape;437;p4"/>
          <p:cNvSpPr/>
          <p:nvPr/>
        </p:nvSpPr>
        <p:spPr>
          <a:xfrm>
            <a:off x="795320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8" name="Google Shape;438;p4"/>
          <p:cNvSpPr/>
          <p:nvPr/>
        </p:nvSpPr>
        <p:spPr>
          <a:xfrm>
            <a:off x="803610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39" name="Google Shape;439;p4"/>
          <p:cNvSpPr/>
          <p:nvPr/>
        </p:nvSpPr>
        <p:spPr>
          <a:xfrm>
            <a:off x="8118475"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0" name="Google Shape;440;p4"/>
          <p:cNvSpPr/>
          <p:nvPr/>
        </p:nvSpPr>
        <p:spPr>
          <a:xfrm>
            <a:off x="7735613"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 name="Google Shape;441;p4"/>
          <p:cNvSpPr/>
          <p:nvPr/>
        </p:nvSpPr>
        <p:spPr>
          <a:xfrm>
            <a:off x="81190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 name="Google Shape;442;p4"/>
          <p:cNvSpPr/>
          <p:nvPr/>
        </p:nvSpPr>
        <p:spPr>
          <a:xfrm>
            <a:off x="8014050"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 name="Google Shape;443;p4"/>
          <p:cNvSpPr/>
          <p:nvPr/>
        </p:nvSpPr>
        <p:spPr>
          <a:xfrm>
            <a:off x="820137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 name="Google Shape;444;p4"/>
          <p:cNvSpPr/>
          <p:nvPr/>
        </p:nvSpPr>
        <p:spPr>
          <a:xfrm>
            <a:off x="82013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 name="Google Shape;445;p4"/>
          <p:cNvSpPr/>
          <p:nvPr/>
        </p:nvSpPr>
        <p:spPr>
          <a:xfrm>
            <a:off x="82013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 name="Google Shape;446;p4"/>
          <p:cNvSpPr/>
          <p:nvPr/>
        </p:nvSpPr>
        <p:spPr>
          <a:xfrm>
            <a:off x="82843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 name="Google Shape;447;p4"/>
          <p:cNvSpPr/>
          <p:nvPr/>
        </p:nvSpPr>
        <p:spPr>
          <a:xfrm>
            <a:off x="8367225"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 name="Google Shape;448;p4"/>
          <p:cNvSpPr/>
          <p:nvPr/>
        </p:nvSpPr>
        <p:spPr>
          <a:xfrm>
            <a:off x="83672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 name="Google Shape;449;p4"/>
          <p:cNvSpPr/>
          <p:nvPr/>
        </p:nvSpPr>
        <p:spPr>
          <a:xfrm>
            <a:off x="83672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 name="Google Shape;450;p4"/>
          <p:cNvSpPr/>
          <p:nvPr/>
        </p:nvSpPr>
        <p:spPr>
          <a:xfrm>
            <a:off x="844957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1" name="Google Shape;451;p4"/>
          <p:cNvSpPr/>
          <p:nvPr/>
        </p:nvSpPr>
        <p:spPr>
          <a:xfrm>
            <a:off x="84495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2" name="Google Shape;452;p4"/>
          <p:cNvSpPr/>
          <p:nvPr/>
        </p:nvSpPr>
        <p:spPr>
          <a:xfrm>
            <a:off x="84495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3" name="Google Shape;453;p4"/>
          <p:cNvSpPr/>
          <p:nvPr/>
        </p:nvSpPr>
        <p:spPr>
          <a:xfrm>
            <a:off x="85325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4" name="Google Shape;454;p4"/>
          <p:cNvSpPr/>
          <p:nvPr/>
        </p:nvSpPr>
        <p:spPr>
          <a:xfrm>
            <a:off x="8642200" y="1535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5" name="Google Shape;455;p4"/>
          <p:cNvSpPr/>
          <p:nvPr/>
        </p:nvSpPr>
        <p:spPr>
          <a:xfrm>
            <a:off x="86983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6" name="Google Shape;456;p4"/>
          <p:cNvSpPr/>
          <p:nvPr/>
        </p:nvSpPr>
        <p:spPr>
          <a:xfrm>
            <a:off x="869777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7" name="Google Shape;457;p4"/>
          <p:cNvSpPr/>
          <p:nvPr/>
        </p:nvSpPr>
        <p:spPr>
          <a:xfrm>
            <a:off x="87806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8" name="Google Shape;458;p4"/>
          <p:cNvSpPr/>
          <p:nvPr/>
        </p:nvSpPr>
        <p:spPr>
          <a:xfrm>
            <a:off x="8863050"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9" name="Google Shape;459;p4"/>
          <p:cNvSpPr/>
          <p:nvPr/>
        </p:nvSpPr>
        <p:spPr>
          <a:xfrm>
            <a:off x="88636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0" name="Google Shape;460;p4"/>
          <p:cNvSpPr/>
          <p:nvPr/>
        </p:nvSpPr>
        <p:spPr>
          <a:xfrm>
            <a:off x="8758625"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1" name="Google Shape;461;p4"/>
          <p:cNvSpPr/>
          <p:nvPr/>
        </p:nvSpPr>
        <p:spPr>
          <a:xfrm>
            <a:off x="89459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2" name="Google Shape;462;p4"/>
          <p:cNvSpPr/>
          <p:nvPr/>
        </p:nvSpPr>
        <p:spPr>
          <a:xfrm>
            <a:off x="89459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3" name="Google Shape;463;p4"/>
          <p:cNvSpPr/>
          <p:nvPr/>
        </p:nvSpPr>
        <p:spPr>
          <a:xfrm>
            <a:off x="89459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4" name="Google Shape;464;p4"/>
          <p:cNvSpPr/>
          <p:nvPr/>
        </p:nvSpPr>
        <p:spPr>
          <a:xfrm>
            <a:off x="90288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5" name="Google Shape;465;p4"/>
          <p:cNvSpPr/>
          <p:nvPr/>
        </p:nvSpPr>
        <p:spPr>
          <a:xfrm>
            <a:off x="90288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6" name="Google Shape;466;p4"/>
          <p:cNvSpPr/>
          <p:nvPr/>
        </p:nvSpPr>
        <p:spPr>
          <a:xfrm>
            <a:off x="90288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7" name="Google Shape;467;p4"/>
          <p:cNvSpPr/>
          <p:nvPr/>
        </p:nvSpPr>
        <p:spPr>
          <a:xfrm>
            <a:off x="91117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8"/>
        <p:cNvGrpSpPr/>
        <p:nvPr/>
      </p:nvGrpSpPr>
      <p:grpSpPr>
        <a:xfrm>
          <a:off x="0" y="0"/>
          <a:ext cx="0" cy="0"/>
          <a:chOff x="0" y="0"/>
          <a:chExt cx="0" cy="0"/>
        </a:xfrm>
      </p:grpSpPr>
      <p:sp>
        <p:nvSpPr>
          <p:cNvPr id="469" name="Google Shape;469;p5"/>
          <p:cNvSpPr txBox="1">
            <a:spLocks noGrp="1"/>
          </p:cNvSpPr>
          <p:nvPr>
            <p:ph type="title"/>
          </p:nvPr>
        </p:nvSpPr>
        <p:spPr>
          <a:xfrm>
            <a:off x="3536875" y="539500"/>
            <a:ext cx="4893900" cy="11541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0" name="Google Shape;470;p5"/>
          <p:cNvSpPr txBox="1">
            <a:spLocks noGrp="1"/>
          </p:cNvSpPr>
          <p:nvPr>
            <p:ph type="subTitle" idx="1"/>
          </p:nvPr>
        </p:nvSpPr>
        <p:spPr>
          <a:xfrm>
            <a:off x="3721850" y="3823000"/>
            <a:ext cx="2116800" cy="5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471" name="Google Shape;471;p5"/>
          <p:cNvSpPr txBox="1">
            <a:spLocks noGrp="1"/>
          </p:cNvSpPr>
          <p:nvPr>
            <p:ph type="subTitle" idx="2"/>
          </p:nvPr>
        </p:nvSpPr>
        <p:spPr>
          <a:xfrm>
            <a:off x="3721867" y="3440425"/>
            <a:ext cx="2116800" cy="382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000"/>
              <a:buFont typeface="Work Sans"/>
              <a:buNone/>
              <a:defRPr sz="2400">
                <a:latin typeface="Darker Grotesque Black"/>
                <a:ea typeface="Darker Grotesque Black"/>
                <a:cs typeface="Darker Grotesque Black"/>
                <a:sym typeface="Darker Grotesque Black"/>
              </a:defRPr>
            </a:lvl1pPr>
            <a:lvl2pPr lvl="1" rtl="0">
              <a:spcBef>
                <a:spcPts val="0"/>
              </a:spcBef>
              <a:spcAft>
                <a:spcPts val="0"/>
              </a:spcAft>
              <a:buSzPts val="3000"/>
              <a:buFont typeface="Work Sans"/>
              <a:buNone/>
              <a:defRPr sz="3000" b="1">
                <a:latin typeface="Work Sans"/>
                <a:ea typeface="Work Sans"/>
                <a:cs typeface="Work Sans"/>
                <a:sym typeface="Work Sans"/>
              </a:defRPr>
            </a:lvl2pPr>
            <a:lvl3pPr lvl="2" rtl="0">
              <a:spcBef>
                <a:spcPts val="1600"/>
              </a:spcBef>
              <a:spcAft>
                <a:spcPts val="0"/>
              </a:spcAft>
              <a:buSzPts val="3000"/>
              <a:buFont typeface="Work Sans"/>
              <a:buNone/>
              <a:defRPr sz="3000" b="1">
                <a:latin typeface="Work Sans"/>
                <a:ea typeface="Work Sans"/>
                <a:cs typeface="Work Sans"/>
                <a:sym typeface="Work Sans"/>
              </a:defRPr>
            </a:lvl3pPr>
            <a:lvl4pPr lvl="3" rtl="0">
              <a:spcBef>
                <a:spcPts val="1600"/>
              </a:spcBef>
              <a:spcAft>
                <a:spcPts val="0"/>
              </a:spcAft>
              <a:buSzPts val="3000"/>
              <a:buFont typeface="Work Sans"/>
              <a:buNone/>
              <a:defRPr sz="3000" b="1">
                <a:latin typeface="Work Sans"/>
                <a:ea typeface="Work Sans"/>
                <a:cs typeface="Work Sans"/>
                <a:sym typeface="Work Sans"/>
              </a:defRPr>
            </a:lvl4pPr>
            <a:lvl5pPr lvl="4" rtl="0">
              <a:spcBef>
                <a:spcPts val="1600"/>
              </a:spcBef>
              <a:spcAft>
                <a:spcPts val="0"/>
              </a:spcAft>
              <a:buSzPts val="3000"/>
              <a:buFont typeface="Work Sans"/>
              <a:buNone/>
              <a:defRPr sz="3000" b="1">
                <a:latin typeface="Work Sans"/>
                <a:ea typeface="Work Sans"/>
                <a:cs typeface="Work Sans"/>
                <a:sym typeface="Work Sans"/>
              </a:defRPr>
            </a:lvl5pPr>
            <a:lvl6pPr lvl="5" rtl="0">
              <a:spcBef>
                <a:spcPts val="1600"/>
              </a:spcBef>
              <a:spcAft>
                <a:spcPts val="0"/>
              </a:spcAft>
              <a:buSzPts val="3000"/>
              <a:buFont typeface="Work Sans"/>
              <a:buNone/>
              <a:defRPr sz="3000" b="1">
                <a:latin typeface="Work Sans"/>
                <a:ea typeface="Work Sans"/>
                <a:cs typeface="Work Sans"/>
                <a:sym typeface="Work Sans"/>
              </a:defRPr>
            </a:lvl6pPr>
            <a:lvl7pPr lvl="6" rtl="0">
              <a:spcBef>
                <a:spcPts val="1600"/>
              </a:spcBef>
              <a:spcAft>
                <a:spcPts val="0"/>
              </a:spcAft>
              <a:buSzPts val="3000"/>
              <a:buFont typeface="Work Sans"/>
              <a:buNone/>
              <a:defRPr sz="3000" b="1">
                <a:latin typeface="Work Sans"/>
                <a:ea typeface="Work Sans"/>
                <a:cs typeface="Work Sans"/>
                <a:sym typeface="Work Sans"/>
              </a:defRPr>
            </a:lvl7pPr>
            <a:lvl8pPr lvl="7" rtl="0">
              <a:spcBef>
                <a:spcPts val="1600"/>
              </a:spcBef>
              <a:spcAft>
                <a:spcPts val="0"/>
              </a:spcAft>
              <a:buSzPts val="3000"/>
              <a:buFont typeface="Work Sans"/>
              <a:buNone/>
              <a:defRPr sz="3000" b="1">
                <a:latin typeface="Work Sans"/>
                <a:ea typeface="Work Sans"/>
                <a:cs typeface="Work Sans"/>
                <a:sym typeface="Work Sans"/>
              </a:defRPr>
            </a:lvl8pPr>
            <a:lvl9pPr lvl="8" rtl="0">
              <a:spcBef>
                <a:spcPts val="1600"/>
              </a:spcBef>
              <a:spcAft>
                <a:spcPts val="1600"/>
              </a:spcAft>
              <a:buSzPts val="3000"/>
              <a:buFont typeface="Work Sans"/>
              <a:buNone/>
              <a:defRPr sz="3000" b="1">
                <a:latin typeface="Work Sans"/>
                <a:ea typeface="Work Sans"/>
                <a:cs typeface="Work Sans"/>
                <a:sym typeface="Work Sans"/>
              </a:defRPr>
            </a:lvl9pPr>
          </a:lstStyle>
          <a:p>
            <a:endParaRPr/>
          </a:p>
        </p:txBody>
      </p:sp>
      <p:sp>
        <p:nvSpPr>
          <p:cNvPr id="472" name="Google Shape;472;p5"/>
          <p:cNvSpPr txBox="1">
            <a:spLocks noGrp="1"/>
          </p:cNvSpPr>
          <p:nvPr>
            <p:ph type="subTitle" idx="3"/>
          </p:nvPr>
        </p:nvSpPr>
        <p:spPr>
          <a:xfrm>
            <a:off x="6129534" y="3823000"/>
            <a:ext cx="2116800" cy="5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473" name="Google Shape;473;p5"/>
          <p:cNvSpPr txBox="1">
            <a:spLocks noGrp="1"/>
          </p:cNvSpPr>
          <p:nvPr>
            <p:ph type="subTitle" idx="4"/>
          </p:nvPr>
        </p:nvSpPr>
        <p:spPr>
          <a:xfrm>
            <a:off x="6129534" y="3440425"/>
            <a:ext cx="2116800" cy="382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000"/>
              <a:buFont typeface="Work Sans"/>
              <a:buNone/>
              <a:defRPr sz="2400">
                <a:latin typeface="Darker Grotesque Black"/>
                <a:ea typeface="Darker Grotesque Black"/>
                <a:cs typeface="Darker Grotesque Black"/>
                <a:sym typeface="Darker Grotesque Black"/>
              </a:defRPr>
            </a:lvl1pPr>
            <a:lvl2pPr lvl="1" rtl="0">
              <a:spcBef>
                <a:spcPts val="0"/>
              </a:spcBef>
              <a:spcAft>
                <a:spcPts val="0"/>
              </a:spcAft>
              <a:buSzPts val="3000"/>
              <a:buFont typeface="Work Sans"/>
              <a:buNone/>
              <a:defRPr sz="3000" b="1">
                <a:latin typeface="Work Sans"/>
                <a:ea typeface="Work Sans"/>
                <a:cs typeface="Work Sans"/>
                <a:sym typeface="Work Sans"/>
              </a:defRPr>
            </a:lvl2pPr>
            <a:lvl3pPr lvl="2" rtl="0">
              <a:spcBef>
                <a:spcPts val="1600"/>
              </a:spcBef>
              <a:spcAft>
                <a:spcPts val="0"/>
              </a:spcAft>
              <a:buSzPts val="3000"/>
              <a:buFont typeface="Work Sans"/>
              <a:buNone/>
              <a:defRPr sz="3000" b="1">
                <a:latin typeface="Work Sans"/>
                <a:ea typeface="Work Sans"/>
                <a:cs typeface="Work Sans"/>
                <a:sym typeface="Work Sans"/>
              </a:defRPr>
            </a:lvl3pPr>
            <a:lvl4pPr lvl="3" rtl="0">
              <a:spcBef>
                <a:spcPts val="1600"/>
              </a:spcBef>
              <a:spcAft>
                <a:spcPts val="0"/>
              </a:spcAft>
              <a:buSzPts val="3000"/>
              <a:buFont typeface="Work Sans"/>
              <a:buNone/>
              <a:defRPr sz="3000" b="1">
                <a:latin typeface="Work Sans"/>
                <a:ea typeface="Work Sans"/>
                <a:cs typeface="Work Sans"/>
                <a:sym typeface="Work Sans"/>
              </a:defRPr>
            </a:lvl4pPr>
            <a:lvl5pPr lvl="4" rtl="0">
              <a:spcBef>
                <a:spcPts val="1600"/>
              </a:spcBef>
              <a:spcAft>
                <a:spcPts val="0"/>
              </a:spcAft>
              <a:buSzPts val="3000"/>
              <a:buFont typeface="Work Sans"/>
              <a:buNone/>
              <a:defRPr sz="3000" b="1">
                <a:latin typeface="Work Sans"/>
                <a:ea typeface="Work Sans"/>
                <a:cs typeface="Work Sans"/>
                <a:sym typeface="Work Sans"/>
              </a:defRPr>
            </a:lvl5pPr>
            <a:lvl6pPr lvl="5" rtl="0">
              <a:spcBef>
                <a:spcPts val="1600"/>
              </a:spcBef>
              <a:spcAft>
                <a:spcPts val="0"/>
              </a:spcAft>
              <a:buSzPts val="3000"/>
              <a:buFont typeface="Work Sans"/>
              <a:buNone/>
              <a:defRPr sz="3000" b="1">
                <a:latin typeface="Work Sans"/>
                <a:ea typeface="Work Sans"/>
                <a:cs typeface="Work Sans"/>
                <a:sym typeface="Work Sans"/>
              </a:defRPr>
            </a:lvl6pPr>
            <a:lvl7pPr lvl="6" rtl="0">
              <a:spcBef>
                <a:spcPts val="1600"/>
              </a:spcBef>
              <a:spcAft>
                <a:spcPts val="0"/>
              </a:spcAft>
              <a:buSzPts val="3000"/>
              <a:buFont typeface="Work Sans"/>
              <a:buNone/>
              <a:defRPr sz="3000" b="1">
                <a:latin typeface="Work Sans"/>
                <a:ea typeface="Work Sans"/>
                <a:cs typeface="Work Sans"/>
                <a:sym typeface="Work Sans"/>
              </a:defRPr>
            </a:lvl7pPr>
            <a:lvl8pPr lvl="7" rtl="0">
              <a:spcBef>
                <a:spcPts val="1600"/>
              </a:spcBef>
              <a:spcAft>
                <a:spcPts val="0"/>
              </a:spcAft>
              <a:buSzPts val="3000"/>
              <a:buFont typeface="Work Sans"/>
              <a:buNone/>
              <a:defRPr sz="3000" b="1">
                <a:latin typeface="Work Sans"/>
                <a:ea typeface="Work Sans"/>
                <a:cs typeface="Work Sans"/>
                <a:sym typeface="Work Sans"/>
              </a:defRPr>
            </a:lvl8pPr>
            <a:lvl9pPr lvl="8" rtl="0">
              <a:spcBef>
                <a:spcPts val="1600"/>
              </a:spcBef>
              <a:spcAft>
                <a:spcPts val="1600"/>
              </a:spcAft>
              <a:buSzPts val="3000"/>
              <a:buFont typeface="Work Sans"/>
              <a:buNone/>
              <a:defRPr sz="3000" b="1">
                <a:latin typeface="Work Sans"/>
                <a:ea typeface="Work Sans"/>
                <a:cs typeface="Work Sans"/>
                <a:sym typeface="Work Sans"/>
              </a:defRPr>
            </a:lvl9pPr>
          </a:lstStyle>
          <a:p>
            <a:endParaRPr/>
          </a:p>
        </p:txBody>
      </p:sp>
      <p:sp>
        <p:nvSpPr>
          <p:cNvPr id="474" name="Google Shape;474;p5"/>
          <p:cNvSpPr/>
          <p:nvPr/>
        </p:nvSpPr>
        <p:spPr>
          <a:xfrm>
            <a:off x="1556131"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75" name="Google Shape;475;p5"/>
          <p:cNvSpPr/>
          <p:nvPr/>
        </p:nvSpPr>
        <p:spPr>
          <a:xfrm>
            <a:off x="1556131"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76" name="Google Shape;476;p5"/>
          <p:cNvSpPr/>
          <p:nvPr/>
        </p:nvSpPr>
        <p:spPr>
          <a:xfrm>
            <a:off x="1721406"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77" name="Google Shape;477;p5"/>
          <p:cNvSpPr/>
          <p:nvPr/>
        </p:nvSpPr>
        <p:spPr>
          <a:xfrm>
            <a:off x="1720856"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78" name="Google Shape;478;p5"/>
          <p:cNvSpPr/>
          <p:nvPr/>
        </p:nvSpPr>
        <p:spPr>
          <a:xfrm>
            <a:off x="1503269"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79" name="Google Shape;479;p5"/>
          <p:cNvSpPr/>
          <p:nvPr/>
        </p:nvSpPr>
        <p:spPr>
          <a:xfrm>
            <a:off x="55931"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0" name="Google Shape;480;p5"/>
          <p:cNvSpPr/>
          <p:nvPr/>
        </p:nvSpPr>
        <p:spPr>
          <a:xfrm>
            <a:off x="55931"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1" name="Google Shape;481;p5"/>
          <p:cNvSpPr/>
          <p:nvPr/>
        </p:nvSpPr>
        <p:spPr>
          <a:xfrm>
            <a:off x="221206"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2" name="Google Shape;482;p5"/>
          <p:cNvSpPr/>
          <p:nvPr/>
        </p:nvSpPr>
        <p:spPr>
          <a:xfrm>
            <a:off x="220656"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3" name="Google Shape;483;p5"/>
          <p:cNvSpPr/>
          <p:nvPr/>
        </p:nvSpPr>
        <p:spPr>
          <a:xfrm>
            <a:off x="303556"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4" name="Google Shape;484;p5"/>
          <p:cNvSpPr/>
          <p:nvPr/>
        </p:nvSpPr>
        <p:spPr>
          <a:xfrm>
            <a:off x="385931"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5" name="Google Shape;485;p5"/>
          <p:cNvSpPr/>
          <p:nvPr/>
        </p:nvSpPr>
        <p:spPr>
          <a:xfrm>
            <a:off x="386481"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6" name="Google Shape;486;p5"/>
          <p:cNvSpPr/>
          <p:nvPr/>
        </p:nvSpPr>
        <p:spPr>
          <a:xfrm>
            <a:off x="281506"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7" name="Google Shape;487;p5"/>
          <p:cNvSpPr/>
          <p:nvPr/>
        </p:nvSpPr>
        <p:spPr>
          <a:xfrm>
            <a:off x="468831"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8" name="Google Shape;488;p5"/>
          <p:cNvSpPr/>
          <p:nvPr/>
        </p:nvSpPr>
        <p:spPr>
          <a:xfrm>
            <a:off x="468831"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9" name="Google Shape;489;p5"/>
          <p:cNvSpPr/>
          <p:nvPr/>
        </p:nvSpPr>
        <p:spPr>
          <a:xfrm>
            <a:off x="468831"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0" name="Google Shape;490;p5"/>
          <p:cNvSpPr/>
          <p:nvPr/>
        </p:nvSpPr>
        <p:spPr>
          <a:xfrm>
            <a:off x="551756"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1" name="Google Shape;491;p5"/>
          <p:cNvSpPr/>
          <p:nvPr/>
        </p:nvSpPr>
        <p:spPr>
          <a:xfrm>
            <a:off x="634681"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2" name="Google Shape;492;p5"/>
          <p:cNvSpPr/>
          <p:nvPr/>
        </p:nvSpPr>
        <p:spPr>
          <a:xfrm>
            <a:off x="634681"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3" name="Google Shape;493;p5"/>
          <p:cNvSpPr/>
          <p:nvPr/>
        </p:nvSpPr>
        <p:spPr>
          <a:xfrm>
            <a:off x="634681"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4" name="Google Shape;494;p5"/>
          <p:cNvSpPr/>
          <p:nvPr/>
        </p:nvSpPr>
        <p:spPr>
          <a:xfrm>
            <a:off x="717031"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5" name="Google Shape;495;p5"/>
          <p:cNvSpPr/>
          <p:nvPr/>
        </p:nvSpPr>
        <p:spPr>
          <a:xfrm>
            <a:off x="717031"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6" name="Google Shape;496;p5"/>
          <p:cNvSpPr/>
          <p:nvPr/>
        </p:nvSpPr>
        <p:spPr>
          <a:xfrm>
            <a:off x="717031"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7" name="Google Shape;497;p5"/>
          <p:cNvSpPr/>
          <p:nvPr/>
        </p:nvSpPr>
        <p:spPr>
          <a:xfrm>
            <a:off x="799956"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8" name="Google Shape;498;p5"/>
          <p:cNvSpPr/>
          <p:nvPr/>
        </p:nvSpPr>
        <p:spPr>
          <a:xfrm>
            <a:off x="909656" y="1535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9" name="Google Shape;499;p5"/>
          <p:cNvSpPr/>
          <p:nvPr/>
        </p:nvSpPr>
        <p:spPr>
          <a:xfrm>
            <a:off x="965781"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0" name="Google Shape;500;p5"/>
          <p:cNvSpPr/>
          <p:nvPr/>
        </p:nvSpPr>
        <p:spPr>
          <a:xfrm>
            <a:off x="965231"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1" name="Google Shape;501;p5"/>
          <p:cNvSpPr/>
          <p:nvPr/>
        </p:nvSpPr>
        <p:spPr>
          <a:xfrm>
            <a:off x="1048131"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2" name="Google Shape;502;p5"/>
          <p:cNvSpPr/>
          <p:nvPr/>
        </p:nvSpPr>
        <p:spPr>
          <a:xfrm>
            <a:off x="1130506"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3" name="Google Shape;503;p5"/>
          <p:cNvSpPr/>
          <p:nvPr/>
        </p:nvSpPr>
        <p:spPr>
          <a:xfrm>
            <a:off x="1131056"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4" name="Google Shape;504;p5"/>
          <p:cNvSpPr/>
          <p:nvPr/>
        </p:nvSpPr>
        <p:spPr>
          <a:xfrm>
            <a:off x="1026081"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5" name="Google Shape;505;p5"/>
          <p:cNvSpPr/>
          <p:nvPr/>
        </p:nvSpPr>
        <p:spPr>
          <a:xfrm>
            <a:off x="1213406"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6" name="Google Shape;506;p5"/>
          <p:cNvSpPr/>
          <p:nvPr/>
        </p:nvSpPr>
        <p:spPr>
          <a:xfrm>
            <a:off x="1213406"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7" name="Google Shape;507;p5"/>
          <p:cNvSpPr/>
          <p:nvPr/>
        </p:nvSpPr>
        <p:spPr>
          <a:xfrm>
            <a:off x="1213406"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8" name="Google Shape;508;p5"/>
          <p:cNvSpPr/>
          <p:nvPr/>
        </p:nvSpPr>
        <p:spPr>
          <a:xfrm>
            <a:off x="1296306"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9" name="Google Shape;509;p5"/>
          <p:cNvSpPr/>
          <p:nvPr/>
        </p:nvSpPr>
        <p:spPr>
          <a:xfrm>
            <a:off x="1296306"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0" name="Google Shape;510;p5"/>
          <p:cNvSpPr/>
          <p:nvPr/>
        </p:nvSpPr>
        <p:spPr>
          <a:xfrm>
            <a:off x="1296306"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1" name="Google Shape;511;p5"/>
          <p:cNvSpPr/>
          <p:nvPr/>
        </p:nvSpPr>
        <p:spPr>
          <a:xfrm>
            <a:off x="1379231"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2" name="Google Shape;512;p5"/>
          <p:cNvSpPr/>
          <p:nvPr/>
        </p:nvSpPr>
        <p:spPr>
          <a:xfrm rot="10800000">
            <a:off x="194022" y="4851715"/>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3" name="Google Shape;513;p5"/>
          <p:cNvSpPr/>
          <p:nvPr/>
        </p:nvSpPr>
        <p:spPr>
          <a:xfrm rot="10800000">
            <a:off x="194022" y="4745463"/>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4" name="Google Shape;514;p5"/>
          <p:cNvSpPr/>
          <p:nvPr/>
        </p:nvSpPr>
        <p:spPr>
          <a:xfrm rot="10800000">
            <a:off x="557182" y="4924493"/>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5" name="Google Shape;515;p5"/>
          <p:cNvSpPr/>
          <p:nvPr/>
        </p:nvSpPr>
        <p:spPr>
          <a:xfrm rot="10800000">
            <a:off x="629661" y="5076380"/>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6" name="Google Shape;516;p5"/>
          <p:cNvSpPr/>
          <p:nvPr/>
        </p:nvSpPr>
        <p:spPr>
          <a:xfrm rot="10800000">
            <a:off x="484655" y="5076667"/>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7" name="Google Shape;517;p5"/>
          <p:cNvSpPr/>
          <p:nvPr/>
        </p:nvSpPr>
        <p:spPr>
          <a:xfrm rot="10800000">
            <a:off x="412339" y="5076380"/>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8" name="Google Shape;518;p5"/>
          <p:cNvSpPr/>
          <p:nvPr/>
        </p:nvSpPr>
        <p:spPr>
          <a:xfrm rot="10800000">
            <a:off x="266962" y="5076667"/>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9" name="Google Shape;519;p5"/>
          <p:cNvSpPr/>
          <p:nvPr/>
        </p:nvSpPr>
        <p:spPr>
          <a:xfrm rot="10800000">
            <a:off x="194645" y="5076667"/>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0" name="Google Shape;520;p5"/>
          <p:cNvSpPr/>
          <p:nvPr/>
        </p:nvSpPr>
        <p:spPr>
          <a:xfrm rot="10800000">
            <a:off x="121958" y="5076380"/>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1" name="Google Shape;521;p5"/>
          <p:cNvSpPr/>
          <p:nvPr/>
        </p:nvSpPr>
        <p:spPr>
          <a:xfrm rot="10800000">
            <a:off x="49270" y="5076380"/>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2" name="Google Shape;522;p5"/>
          <p:cNvSpPr/>
          <p:nvPr/>
        </p:nvSpPr>
        <p:spPr>
          <a:xfrm rot="10800000">
            <a:off x="622032" y="5002524"/>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3" name="Google Shape;523;p5"/>
          <p:cNvSpPr/>
          <p:nvPr/>
        </p:nvSpPr>
        <p:spPr>
          <a:xfrm rot="10800000">
            <a:off x="404711" y="5002524"/>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4" name="Google Shape;524;p5"/>
          <p:cNvSpPr/>
          <p:nvPr/>
        </p:nvSpPr>
        <p:spPr>
          <a:xfrm rot="10800000">
            <a:off x="484655" y="5002524"/>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5" name="Google Shape;525;p5"/>
          <p:cNvSpPr/>
          <p:nvPr/>
        </p:nvSpPr>
        <p:spPr>
          <a:xfrm rot="10800000">
            <a:off x="557182" y="4806243"/>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6" name="Google Shape;526;p5"/>
          <p:cNvSpPr/>
          <p:nvPr/>
        </p:nvSpPr>
        <p:spPr>
          <a:xfrm rot="10800000">
            <a:off x="194645" y="5002524"/>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7" name="Google Shape;527;p5"/>
          <p:cNvSpPr/>
          <p:nvPr/>
        </p:nvSpPr>
        <p:spPr>
          <a:xfrm rot="10800000">
            <a:off x="266962" y="5002524"/>
            <a:ext cx="44347"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8" name="Google Shape;528;p5"/>
          <p:cNvSpPr/>
          <p:nvPr/>
        </p:nvSpPr>
        <p:spPr>
          <a:xfrm rot="10800000">
            <a:off x="41996" y="5002524"/>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9" name="Google Shape;529;p5"/>
          <p:cNvSpPr/>
          <p:nvPr/>
        </p:nvSpPr>
        <p:spPr>
          <a:xfrm rot="-5400000">
            <a:off x="63350" y="459384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0" name="Google Shape;530;p5"/>
          <p:cNvSpPr/>
          <p:nvPr/>
        </p:nvSpPr>
        <p:spPr>
          <a:xfrm rot="-5400000">
            <a:off x="-11300" y="4605844"/>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1" name="Google Shape;531;p5"/>
          <p:cNvSpPr/>
          <p:nvPr/>
        </p:nvSpPr>
        <p:spPr>
          <a:xfrm rot="-5400000">
            <a:off x="63350" y="4428569"/>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2" name="Google Shape;532;p5"/>
          <p:cNvSpPr/>
          <p:nvPr/>
        </p:nvSpPr>
        <p:spPr>
          <a:xfrm rot="-5400000">
            <a:off x="-11575" y="4440844"/>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3" name="Google Shape;533;p5"/>
          <p:cNvSpPr/>
          <p:nvPr/>
        </p:nvSpPr>
        <p:spPr>
          <a:xfrm rot="-5400000">
            <a:off x="190425" y="4646706"/>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4" name="Google Shape;534;p5"/>
          <p:cNvSpPr/>
          <p:nvPr/>
        </p:nvSpPr>
        <p:spPr>
          <a:xfrm rot="-5400000">
            <a:off x="-11300" y="5013981"/>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5" name="Google Shape;535;p5"/>
          <p:cNvSpPr/>
          <p:nvPr/>
        </p:nvSpPr>
        <p:spPr>
          <a:xfrm rot="-5400000">
            <a:off x="146250" y="65525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6" name="Google Shape;536;p5"/>
          <p:cNvSpPr/>
          <p:nvPr/>
        </p:nvSpPr>
        <p:spPr>
          <a:xfrm rot="-5400000">
            <a:off x="-11575" y="66643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7" name="Google Shape;537;p5"/>
          <p:cNvSpPr/>
          <p:nvPr/>
        </p:nvSpPr>
        <p:spPr>
          <a:xfrm rot="-5400000">
            <a:off x="146250" y="57235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8" name="Google Shape;538;p5"/>
          <p:cNvSpPr/>
          <p:nvPr/>
        </p:nvSpPr>
        <p:spPr>
          <a:xfrm rot="-5400000">
            <a:off x="-11575" y="58408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39" name="Google Shape;539;p5"/>
          <p:cNvSpPr/>
          <p:nvPr/>
        </p:nvSpPr>
        <p:spPr>
          <a:xfrm rot="-5400000" flipH="1">
            <a:off x="146250" y="38505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0" name="Google Shape;540;p5"/>
          <p:cNvSpPr/>
          <p:nvPr/>
        </p:nvSpPr>
        <p:spPr>
          <a:xfrm rot="-5400000" flipH="1">
            <a:off x="-11575" y="39733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1" name="Google Shape;541;p5"/>
          <p:cNvSpPr/>
          <p:nvPr/>
        </p:nvSpPr>
        <p:spPr>
          <a:xfrm rot="-5400000" flipH="1">
            <a:off x="146250" y="46795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2" name="Google Shape;542;p5"/>
          <p:cNvSpPr/>
          <p:nvPr/>
        </p:nvSpPr>
        <p:spPr>
          <a:xfrm rot="-5400000" flipH="1">
            <a:off x="63350" y="46795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3" name="Google Shape;543;p5"/>
          <p:cNvSpPr/>
          <p:nvPr/>
        </p:nvSpPr>
        <p:spPr>
          <a:xfrm rot="-5400000" flipH="1">
            <a:off x="-11575" y="47968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4" name="Google Shape;544;p5"/>
          <p:cNvSpPr/>
          <p:nvPr/>
        </p:nvSpPr>
        <p:spPr>
          <a:xfrm rot="-5400000">
            <a:off x="-11575" y="25863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5" name="Google Shape;545;p5"/>
          <p:cNvSpPr/>
          <p:nvPr/>
        </p:nvSpPr>
        <p:spPr>
          <a:xfrm rot="-5400000" flipH="1">
            <a:off x="-11575" y="71881"/>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6" name="Google Shape;546;p5"/>
          <p:cNvSpPr/>
          <p:nvPr/>
        </p:nvSpPr>
        <p:spPr>
          <a:xfrm rot="-5400000" flipH="1">
            <a:off x="-11575" y="154231"/>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7" name="Google Shape;547;p5"/>
          <p:cNvSpPr/>
          <p:nvPr/>
        </p:nvSpPr>
        <p:spPr>
          <a:xfrm rot="10800000">
            <a:off x="1514490" y="512247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8" name="Google Shape;548;p5"/>
          <p:cNvSpPr/>
          <p:nvPr/>
        </p:nvSpPr>
        <p:spPr>
          <a:xfrm rot="10800000">
            <a:off x="1431415" y="4953073"/>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49" name="Google Shape;549;p5"/>
          <p:cNvSpPr/>
          <p:nvPr/>
        </p:nvSpPr>
        <p:spPr>
          <a:xfrm rot="10800000">
            <a:off x="1431415" y="503597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0" name="Google Shape;550;p5"/>
          <p:cNvSpPr/>
          <p:nvPr/>
        </p:nvSpPr>
        <p:spPr>
          <a:xfrm rot="10800000">
            <a:off x="1431565" y="512247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1" name="Google Shape;551;p5"/>
          <p:cNvSpPr/>
          <p:nvPr/>
        </p:nvSpPr>
        <p:spPr>
          <a:xfrm rot="10800000">
            <a:off x="1349065" y="4953073"/>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2" name="Google Shape;552;p5"/>
          <p:cNvSpPr/>
          <p:nvPr/>
        </p:nvSpPr>
        <p:spPr>
          <a:xfrm rot="10800000">
            <a:off x="1349065" y="5035973"/>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3" name="Google Shape;553;p5"/>
          <p:cNvSpPr/>
          <p:nvPr/>
        </p:nvSpPr>
        <p:spPr>
          <a:xfrm rot="10800000">
            <a:off x="1349215" y="5122473"/>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4" name="Google Shape;554;p5"/>
          <p:cNvSpPr/>
          <p:nvPr/>
        </p:nvSpPr>
        <p:spPr>
          <a:xfrm rot="10800000">
            <a:off x="1266290" y="5122473"/>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5" name="Google Shape;555;p5"/>
          <p:cNvSpPr/>
          <p:nvPr/>
        </p:nvSpPr>
        <p:spPr>
          <a:xfrm rot="10800000">
            <a:off x="1100315" y="503597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6" name="Google Shape;556;p5"/>
          <p:cNvSpPr/>
          <p:nvPr/>
        </p:nvSpPr>
        <p:spPr>
          <a:xfrm rot="10800000">
            <a:off x="1101015" y="5122473"/>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7" name="Google Shape;557;p5"/>
          <p:cNvSpPr/>
          <p:nvPr/>
        </p:nvSpPr>
        <p:spPr>
          <a:xfrm rot="-5400000" flipH="1">
            <a:off x="782276" y="4905433"/>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8" name="Google Shape;558;p5"/>
          <p:cNvSpPr/>
          <p:nvPr/>
        </p:nvSpPr>
        <p:spPr>
          <a:xfrm rot="10800000" flipH="1">
            <a:off x="1040015" y="503597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9" name="Google Shape;559;p5"/>
          <p:cNvSpPr/>
          <p:nvPr/>
        </p:nvSpPr>
        <p:spPr>
          <a:xfrm rot="10800000" flipH="1">
            <a:off x="1040165" y="5122473"/>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cxnSp>
        <p:nvCxnSpPr>
          <p:cNvPr id="560" name="Google Shape;560;p5"/>
          <p:cNvCxnSpPr/>
          <p:nvPr/>
        </p:nvCxnSpPr>
        <p:spPr>
          <a:xfrm>
            <a:off x="1000" y="4411400"/>
            <a:ext cx="3417000" cy="0"/>
          </a:xfrm>
          <a:prstGeom prst="straightConnector1">
            <a:avLst/>
          </a:prstGeom>
          <a:noFill/>
          <a:ln w="19050" cap="flat" cmpd="sng">
            <a:solidFill>
              <a:schemeClr val="accent3"/>
            </a:solidFill>
            <a:prstDash val="solid"/>
            <a:round/>
            <a:headEnd type="none" w="med" len="med"/>
            <a:tailEnd type="none" w="med" len="med"/>
          </a:ln>
        </p:spPr>
      </p:cxnSp>
      <p:cxnSp>
        <p:nvCxnSpPr>
          <p:cNvPr id="561" name="Google Shape;561;p5"/>
          <p:cNvCxnSpPr/>
          <p:nvPr/>
        </p:nvCxnSpPr>
        <p:spPr>
          <a:xfrm>
            <a:off x="1000" y="732100"/>
            <a:ext cx="34170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2"/>
        <p:cNvGrpSpPr/>
        <p:nvPr/>
      </p:nvGrpSpPr>
      <p:grpSpPr>
        <a:xfrm>
          <a:off x="0" y="0"/>
          <a:ext cx="0" cy="0"/>
          <a:chOff x="0" y="0"/>
          <a:chExt cx="0" cy="0"/>
        </a:xfrm>
      </p:grpSpPr>
      <p:sp>
        <p:nvSpPr>
          <p:cNvPr id="563" name="Google Shape;563;p6"/>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564" name="Google Shape;564;p6"/>
          <p:cNvSpPr/>
          <p:nvPr/>
        </p:nvSpPr>
        <p:spPr>
          <a:xfrm>
            <a:off x="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65" name="Google Shape;565;p6"/>
          <p:cNvSpPr/>
          <p:nvPr/>
        </p:nvSpPr>
        <p:spPr>
          <a:xfrm>
            <a:off x="0" y="0"/>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66" name="Google Shape;566;p6"/>
          <p:cNvSpPr/>
          <p:nvPr/>
        </p:nvSpPr>
        <p:spPr>
          <a:xfrm>
            <a:off x="1734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67" name="Google Shape;567;p6"/>
          <p:cNvSpPr/>
          <p:nvPr/>
        </p:nvSpPr>
        <p:spPr>
          <a:xfrm>
            <a:off x="8290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68" name="Google Shape;568;p6"/>
          <p:cNvSpPr/>
          <p:nvPr/>
        </p:nvSpPr>
        <p:spPr>
          <a:xfrm>
            <a:off x="829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69" name="Google Shape;569;p6"/>
          <p:cNvSpPr/>
          <p:nvPr/>
        </p:nvSpPr>
        <p:spPr>
          <a:xfrm>
            <a:off x="8235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0" name="Google Shape;570;p6"/>
          <p:cNvSpPr/>
          <p:nvPr/>
        </p:nvSpPr>
        <p:spPr>
          <a:xfrm>
            <a:off x="247625" y="6030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1" name="Google Shape;571;p6"/>
          <p:cNvSpPr/>
          <p:nvPr/>
        </p:nvSpPr>
        <p:spPr>
          <a:xfrm>
            <a:off x="2481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2" name="Google Shape;572;p6"/>
          <p:cNvSpPr/>
          <p:nvPr/>
        </p:nvSpPr>
        <p:spPr>
          <a:xfrm>
            <a:off x="3305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3" name="Google Shape;573;p6"/>
          <p:cNvSpPr/>
          <p:nvPr/>
        </p:nvSpPr>
        <p:spPr>
          <a:xfrm>
            <a:off x="41345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4" name="Google Shape;574;p6"/>
          <p:cNvSpPr/>
          <p:nvPr/>
        </p:nvSpPr>
        <p:spPr>
          <a:xfrm>
            <a:off x="4134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5" name="Google Shape;575;p6"/>
          <p:cNvSpPr/>
          <p:nvPr/>
        </p:nvSpPr>
        <p:spPr>
          <a:xfrm>
            <a:off x="4134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6" name="Google Shape;576;p6"/>
          <p:cNvSpPr/>
          <p:nvPr/>
        </p:nvSpPr>
        <p:spPr>
          <a:xfrm>
            <a:off x="4958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7" name="Google Shape;577;p6"/>
          <p:cNvSpPr/>
          <p:nvPr/>
        </p:nvSpPr>
        <p:spPr>
          <a:xfrm>
            <a:off x="4958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8" name="Google Shape;578;p6"/>
          <p:cNvSpPr/>
          <p:nvPr/>
        </p:nvSpPr>
        <p:spPr>
          <a:xfrm>
            <a:off x="5787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9" name="Google Shape;579;p6"/>
          <p:cNvSpPr/>
          <p:nvPr/>
        </p:nvSpPr>
        <p:spPr>
          <a:xfrm>
            <a:off x="7440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0" name="Google Shape;580;p6"/>
          <p:cNvSpPr/>
          <p:nvPr/>
        </p:nvSpPr>
        <p:spPr>
          <a:xfrm>
            <a:off x="7440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1" name="Google Shape;581;p6"/>
          <p:cNvSpPr/>
          <p:nvPr/>
        </p:nvSpPr>
        <p:spPr>
          <a:xfrm>
            <a:off x="9092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2" name="Google Shape;582;p6"/>
          <p:cNvSpPr/>
          <p:nvPr/>
        </p:nvSpPr>
        <p:spPr>
          <a:xfrm>
            <a:off x="9087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3" name="Google Shape;583;p6"/>
          <p:cNvSpPr/>
          <p:nvPr/>
        </p:nvSpPr>
        <p:spPr>
          <a:xfrm>
            <a:off x="9916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4" name="Google Shape;584;p6"/>
          <p:cNvSpPr/>
          <p:nvPr/>
        </p:nvSpPr>
        <p:spPr>
          <a:xfrm>
            <a:off x="1074000"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5" name="Google Shape;585;p6"/>
          <p:cNvSpPr/>
          <p:nvPr/>
        </p:nvSpPr>
        <p:spPr>
          <a:xfrm>
            <a:off x="691138"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6" name="Google Shape;586;p6"/>
          <p:cNvSpPr/>
          <p:nvPr/>
        </p:nvSpPr>
        <p:spPr>
          <a:xfrm>
            <a:off x="10745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7" name="Google Shape;587;p6"/>
          <p:cNvSpPr/>
          <p:nvPr/>
        </p:nvSpPr>
        <p:spPr>
          <a:xfrm>
            <a:off x="969575"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8" name="Google Shape;588;p6"/>
          <p:cNvSpPr/>
          <p:nvPr/>
        </p:nvSpPr>
        <p:spPr>
          <a:xfrm>
            <a:off x="115690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9" name="Google Shape;589;p6"/>
          <p:cNvSpPr/>
          <p:nvPr/>
        </p:nvSpPr>
        <p:spPr>
          <a:xfrm>
            <a:off x="11569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0" name="Google Shape;590;p6"/>
          <p:cNvSpPr/>
          <p:nvPr/>
        </p:nvSpPr>
        <p:spPr>
          <a:xfrm>
            <a:off x="11569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1" name="Google Shape;591;p6"/>
          <p:cNvSpPr/>
          <p:nvPr/>
        </p:nvSpPr>
        <p:spPr>
          <a:xfrm>
            <a:off x="12398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2" name="Google Shape;592;p6"/>
          <p:cNvSpPr/>
          <p:nvPr/>
        </p:nvSpPr>
        <p:spPr>
          <a:xfrm>
            <a:off x="14051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3" name="Google Shape;593;p6"/>
          <p:cNvSpPr/>
          <p:nvPr/>
        </p:nvSpPr>
        <p:spPr>
          <a:xfrm>
            <a:off x="14874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4" name="Google Shape;594;p6"/>
          <p:cNvSpPr/>
          <p:nvPr/>
        </p:nvSpPr>
        <p:spPr>
          <a:xfrm>
            <a:off x="14874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5" name="Google Shape;595;p6"/>
          <p:cNvSpPr/>
          <p:nvPr/>
        </p:nvSpPr>
        <p:spPr>
          <a:xfrm>
            <a:off x="14462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6" name="Google Shape;596;p6"/>
          <p:cNvSpPr/>
          <p:nvPr/>
        </p:nvSpPr>
        <p:spPr>
          <a:xfrm>
            <a:off x="1570375"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7" name="Google Shape;597;p6"/>
          <p:cNvSpPr/>
          <p:nvPr/>
        </p:nvSpPr>
        <p:spPr>
          <a:xfrm>
            <a:off x="15703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8" name="Google Shape;598;p6"/>
          <p:cNvSpPr/>
          <p:nvPr/>
        </p:nvSpPr>
        <p:spPr>
          <a:xfrm>
            <a:off x="15703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9" name="Google Shape;599;p6"/>
          <p:cNvSpPr/>
          <p:nvPr/>
        </p:nvSpPr>
        <p:spPr>
          <a:xfrm>
            <a:off x="16527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0" name="Google Shape;600;p6"/>
          <p:cNvSpPr/>
          <p:nvPr/>
        </p:nvSpPr>
        <p:spPr>
          <a:xfrm>
            <a:off x="16527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1" name="Google Shape;601;p6"/>
          <p:cNvSpPr/>
          <p:nvPr/>
        </p:nvSpPr>
        <p:spPr>
          <a:xfrm>
            <a:off x="16527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2" name="Google Shape;602;p6"/>
          <p:cNvSpPr/>
          <p:nvPr/>
        </p:nvSpPr>
        <p:spPr>
          <a:xfrm>
            <a:off x="17356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3" name="Google Shape;603;p6"/>
          <p:cNvSpPr/>
          <p:nvPr/>
        </p:nvSpPr>
        <p:spPr>
          <a:xfrm>
            <a:off x="19009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4" name="Google Shape;604;p6"/>
          <p:cNvSpPr/>
          <p:nvPr/>
        </p:nvSpPr>
        <p:spPr>
          <a:xfrm>
            <a:off x="19009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5" name="Google Shape;605;p6"/>
          <p:cNvSpPr/>
          <p:nvPr/>
        </p:nvSpPr>
        <p:spPr>
          <a:xfrm>
            <a:off x="1845350" y="1535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6" name="Google Shape;606;p6"/>
          <p:cNvSpPr/>
          <p:nvPr/>
        </p:nvSpPr>
        <p:spPr>
          <a:xfrm>
            <a:off x="2110375" y="21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7" name="Google Shape;607;p6"/>
          <p:cNvSpPr/>
          <p:nvPr/>
        </p:nvSpPr>
        <p:spPr>
          <a:xfrm>
            <a:off x="19832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8" name="Google Shape;608;p6"/>
          <p:cNvSpPr/>
          <p:nvPr/>
        </p:nvSpPr>
        <p:spPr>
          <a:xfrm>
            <a:off x="19832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09" name="Google Shape;609;p6"/>
          <p:cNvSpPr/>
          <p:nvPr/>
        </p:nvSpPr>
        <p:spPr>
          <a:xfrm>
            <a:off x="20662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0" name="Google Shape;610;p6"/>
          <p:cNvSpPr/>
          <p:nvPr/>
        </p:nvSpPr>
        <p:spPr>
          <a:xfrm>
            <a:off x="21485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1" name="Google Shape;611;p6"/>
          <p:cNvSpPr/>
          <p:nvPr/>
        </p:nvSpPr>
        <p:spPr>
          <a:xfrm>
            <a:off x="21485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2" name="Google Shape;612;p6"/>
          <p:cNvSpPr/>
          <p:nvPr/>
        </p:nvSpPr>
        <p:spPr>
          <a:xfrm>
            <a:off x="22314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3" name="Google Shape;613;p6"/>
          <p:cNvSpPr/>
          <p:nvPr/>
        </p:nvSpPr>
        <p:spPr>
          <a:xfrm>
            <a:off x="23967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4" name="Google Shape;614;p6"/>
          <p:cNvSpPr/>
          <p:nvPr/>
        </p:nvSpPr>
        <p:spPr>
          <a:xfrm>
            <a:off x="24791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5" name="Google Shape;615;p6"/>
          <p:cNvSpPr/>
          <p:nvPr/>
        </p:nvSpPr>
        <p:spPr>
          <a:xfrm>
            <a:off x="24796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6" name="Google Shape;616;p6"/>
          <p:cNvSpPr/>
          <p:nvPr/>
        </p:nvSpPr>
        <p:spPr>
          <a:xfrm>
            <a:off x="25620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7" name="Google Shape;617;p6"/>
          <p:cNvSpPr/>
          <p:nvPr/>
        </p:nvSpPr>
        <p:spPr>
          <a:xfrm>
            <a:off x="264437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8" name="Google Shape;618;p6"/>
          <p:cNvSpPr/>
          <p:nvPr/>
        </p:nvSpPr>
        <p:spPr>
          <a:xfrm>
            <a:off x="26443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19" name="Google Shape;619;p6"/>
          <p:cNvSpPr/>
          <p:nvPr/>
        </p:nvSpPr>
        <p:spPr>
          <a:xfrm>
            <a:off x="26443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0" name="Google Shape;620;p6"/>
          <p:cNvSpPr/>
          <p:nvPr/>
        </p:nvSpPr>
        <p:spPr>
          <a:xfrm>
            <a:off x="27273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1" name="Google Shape;621;p6"/>
          <p:cNvSpPr/>
          <p:nvPr/>
        </p:nvSpPr>
        <p:spPr>
          <a:xfrm>
            <a:off x="2881700" y="2315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2" name="Google Shape;622;p6"/>
          <p:cNvSpPr/>
          <p:nvPr/>
        </p:nvSpPr>
        <p:spPr>
          <a:xfrm>
            <a:off x="28096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3" name="Google Shape;623;p6"/>
          <p:cNvSpPr/>
          <p:nvPr/>
        </p:nvSpPr>
        <p:spPr>
          <a:xfrm>
            <a:off x="28096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4" name="Google Shape;624;p6"/>
          <p:cNvSpPr/>
          <p:nvPr/>
        </p:nvSpPr>
        <p:spPr>
          <a:xfrm>
            <a:off x="280965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5" name="Google Shape;625;p6"/>
          <p:cNvSpPr/>
          <p:nvPr/>
        </p:nvSpPr>
        <p:spPr>
          <a:xfrm>
            <a:off x="29749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6" name="Google Shape;626;p6"/>
          <p:cNvSpPr/>
          <p:nvPr/>
        </p:nvSpPr>
        <p:spPr>
          <a:xfrm>
            <a:off x="3223125" y="161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7" name="Google Shape;627;p6"/>
          <p:cNvSpPr/>
          <p:nvPr/>
        </p:nvSpPr>
        <p:spPr>
          <a:xfrm>
            <a:off x="29749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8" name="Google Shape;628;p6"/>
          <p:cNvSpPr/>
          <p:nvPr/>
        </p:nvSpPr>
        <p:spPr>
          <a:xfrm>
            <a:off x="30578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9" name="Google Shape;629;p6"/>
          <p:cNvSpPr/>
          <p:nvPr/>
        </p:nvSpPr>
        <p:spPr>
          <a:xfrm>
            <a:off x="30578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0" name="Google Shape;630;p6"/>
          <p:cNvSpPr/>
          <p:nvPr/>
        </p:nvSpPr>
        <p:spPr>
          <a:xfrm>
            <a:off x="338840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1" name="Google Shape;631;p6"/>
          <p:cNvSpPr/>
          <p:nvPr/>
        </p:nvSpPr>
        <p:spPr>
          <a:xfrm>
            <a:off x="3388400" y="0"/>
            <a:ext cx="44150" cy="21025"/>
          </a:xfrm>
          <a:custGeom>
            <a:avLst/>
            <a:gdLst/>
            <a:ahLst/>
            <a:cxnLst/>
            <a:rect l="l" t="t" r="r" b="b"/>
            <a:pathLst>
              <a:path w="1766" h="841" extrusionOk="0">
                <a:moveTo>
                  <a:pt x="0" y="1"/>
                </a:moveTo>
                <a:cubicBezTo>
                  <a:pt x="33" y="561"/>
                  <a:pt x="458" y="841"/>
                  <a:pt x="883" y="841"/>
                </a:cubicBezTo>
                <a:cubicBezTo>
                  <a:pt x="1308"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2" name="Google Shape;632;p6"/>
          <p:cNvSpPr/>
          <p:nvPr/>
        </p:nvSpPr>
        <p:spPr>
          <a:xfrm>
            <a:off x="3607800" y="1308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3" name="Google Shape;633;p6"/>
          <p:cNvSpPr/>
          <p:nvPr/>
        </p:nvSpPr>
        <p:spPr>
          <a:xfrm>
            <a:off x="34707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4" name="Google Shape;634;p6"/>
          <p:cNvSpPr/>
          <p:nvPr/>
        </p:nvSpPr>
        <p:spPr>
          <a:xfrm>
            <a:off x="34707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5" name="Google Shape;635;p6"/>
          <p:cNvSpPr/>
          <p:nvPr/>
        </p:nvSpPr>
        <p:spPr>
          <a:xfrm>
            <a:off x="382190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6" name="Google Shape;636;p6"/>
          <p:cNvSpPr/>
          <p:nvPr/>
        </p:nvSpPr>
        <p:spPr>
          <a:xfrm>
            <a:off x="3821900" y="0"/>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7" name="Google Shape;637;p6"/>
          <p:cNvSpPr/>
          <p:nvPr/>
        </p:nvSpPr>
        <p:spPr>
          <a:xfrm>
            <a:off x="39953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8" name="Google Shape;638;p6"/>
          <p:cNvSpPr/>
          <p:nvPr/>
        </p:nvSpPr>
        <p:spPr>
          <a:xfrm>
            <a:off x="390480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9" name="Google Shape;639;p6"/>
          <p:cNvSpPr/>
          <p:nvPr/>
        </p:nvSpPr>
        <p:spPr>
          <a:xfrm>
            <a:off x="39048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0" name="Google Shape;640;p6"/>
          <p:cNvSpPr/>
          <p:nvPr/>
        </p:nvSpPr>
        <p:spPr>
          <a:xfrm>
            <a:off x="390425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1" name="Google Shape;641;p6"/>
          <p:cNvSpPr/>
          <p:nvPr/>
        </p:nvSpPr>
        <p:spPr>
          <a:xfrm>
            <a:off x="4069525" y="6030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2" name="Google Shape;642;p6"/>
          <p:cNvSpPr/>
          <p:nvPr/>
        </p:nvSpPr>
        <p:spPr>
          <a:xfrm>
            <a:off x="40700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3" name="Google Shape;643;p6"/>
          <p:cNvSpPr/>
          <p:nvPr/>
        </p:nvSpPr>
        <p:spPr>
          <a:xfrm>
            <a:off x="41524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4" name="Google Shape;644;p6"/>
          <p:cNvSpPr/>
          <p:nvPr/>
        </p:nvSpPr>
        <p:spPr>
          <a:xfrm>
            <a:off x="4235350"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5" name="Google Shape;645;p6"/>
          <p:cNvSpPr/>
          <p:nvPr/>
        </p:nvSpPr>
        <p:spPr>
          <a:xfrm>
            <a:off x="42353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6" name="Google Shape;646;p6"/>
          <p:cNvSpPr/>
          <p:nvPr/>
        </p:nvSpPr>
        <p:spPr>
          <a:xfrm>
            <a:off x="42353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7" name="Google Shape;647;p6"/>
          <p:cNvSpPr/>
          <p:nvPr/>
        </p:nvSpPr>
        <p:spPr>
          <a:xfrm>
            <a:off x="43177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8" name="Google Shape;648;p6"/>
          <p:cNvSpPr/>
          <p:nvPr/>
        </p:nvSpPr>
        <p:spPr>
          <a:xfrm>
            <a:off x="43177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9" name="Google Shape;649;p6"/>
          <p:cNvSpPr/>
          <p:nvPr/>
        </p:nvSpPr>
        <p:spPr>
          <a:xfrm>
            <a:off x="440062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0" name="Google Shape;650;p6"/>
          <p:cNvSpPr/>
          <p:nvPr/>
        </p:nvSpPr>
        <p:spPr>
          <a:xfrm>
            <a:off x="456590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1" name="Google Shape;651;p6"/>
          <p:cNvSpPr/>
          <p:nvPr/>
        </p:nvSpPr>
        <p:spPr>
          <a:xfrm>
            <a:off x="45659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2" name="Google Shape;652;p6"/>
          <p:cNvSpPr/>
          <p:nvPr/>
        </p:nvSpPr>
        <p:spPr>
          <a:xfrm>
            <a:off x="47311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3" name="Google Shape;653;p6"/>
          <p:cNvSpPr/>
          <p:nvPr/>
        </p:nvSpPr>
        <p:spPr>
          <a:xfrm>
            <a:off x="473062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4" name="Google Shape;654;p6"/>
          <p:cNvSpPr/>
          <p:nvPr/>
        </p:nvSpPr>
        <p:spPr>
          <a:xfrm>
            <a:off x="481352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5" name="Google Shape;655;p6"/>
          <p:cNvSpPr/>
          <p:nvPr/>
        </p:nvSpPr>
        <p:spPr>
          <a:xfrm>
            <a:off x="4895900"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6" name="Google Shape;656;p6"/>
          <p:cNvSpPr/>
          <p:nvPr/>
        </p:nvSpPr>
        <p:spPr>
          <a:xfrm>
            <a:off x="4513038"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7" name="Google Shape;657;p6"/>
          <p:cNvSpPr/>
          <p:nvPr/>
        </p:nvSpPr>
        <p:spPr>
          <a:xfrm>
            <a:off x="48964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8" name="Google Shape;658;p6"/>
          <p:cNvSpPr/>
          <p:nvPr/>
        </p:nvSpPr>
        <p:spPr>
          <a:xfrm>
            <a:off x="4791475"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9" name="Google Shape;659;p6"/>
          <p:cNvSpPr/>
          <p:nvPr/>
        </p:nvSpPr>
        <p:spPr>
          <a:xfrm>
            <a:off x="497880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0" name="Google Shape;660;p6"/>
          <p:cNvSpPr/>
          <p:nvPr/>
        </p:nvSpPr>
        <p:spPr>
          <a:xfrm>
            <a:off x="49788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1" name="Google Shape;661;p6"/>
          <p:cNvSpPr/>
          <p:nvPr/>
        </p:nvSpPr>
        <p:spPr>
          <a:xfrm>
            <a:off x="497880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2" name="Google Shape;662;p6"/>
          <p:cNvSpPr/>
          <p:nvPr/>
        </p:nvSpPr>
        <p:spPr>
          <a:xfrm>
            <a:off x="50617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3" name="Google Shape;663;p6"/>
          <p:cNvSpPr/>
          <p:nvPr/>
        </p:nvSpPr>
        <p:spPr>
          <a:xfrm>
            <a:off x="52270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4" name="Google Shape;664;p6"/>
          <p:cNvSpPr/>
          <p:nvPr/>
        </p:nvSpPr>
        <p:spPr>
          <a:xfrm>
            <a:off x="53093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5" name="Google Shape;665;p6"/>
          <p:cNvSpPr/>
          <p:nvPr/>
        </p:nvSpPr>
        <p:spPr>
          <a:xfrm>
            <a:off x="53093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6" name="Google Shape;666;p6"/>
          <p:cNvSpPr/>
          <p:nvPr/>
        </p:nvSpPr>
        <p:spPr>
          <a:xfrm>
            <a:off x="5268175" y="1873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7" name="Google Shape;667;p6"/>
          <p:cNvSpPr/>
          <p:nvPr/>
        </p:nvSpPr>
        <p:spPr>
          <a:xfrm>
            <a:off x="5392275"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8" name="Google Shape;668;p6"/>
          <p:cNvSpPr/>
          <p:nvPr/>
        </p:nvSpPr>
        <p:spPr>
          <a:xfrm>
            <a:off x="53922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9" name="Google Shape;669;p6"/>
          <p:cNvSpPr/>
          <p:nvPr/>
        </p:nvSpPr>
        <p:spPr>
          <a:xfrm>
            <a:off x="53922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0" name="Google Shape;670;p6"/>
          <p:cNvSpPr/>
          <p:nvPr/>
        </p:nvSpPr>
        <p:spPr>
          <a:xfrm>
            <a:off x="54746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1" name="Google Shape;671;p6"/>
          <p:cNvSpPr/>
          <p:nvPr/>
        </p:nvSpPr>
        <p:spPr>
          <a:xfrm>
            <a:off x="547462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2" name="Google Shape;672;p6"/>
          <p:cNvSpPr/>
          <p:nvPr/>
        </p:nvSpPr>
        <p:spPr>
          <a:xfrm>
            <a:off x="54746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3" name="Google Shape;673;p6"/>
          <p:cNvSpPr/>
          <p:nvPr/>
        </p:nvSpPr>
        <p:spPr>
          <a:xfrm>
            <a:off x="55575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4" name="Google Shape;674;p6"/>
          <p:cNvSpPr/>
          <p:nvPr/>
        </p:nvSpPr>
        <p:spPr>
          <a:xfrm>
            <a:off x="57228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5" name="Google Shape;675;p6"/>
          <p:cNvSpPr/>
          <p:nvPr/>
        </p:nvSpPr>
        <p:spPr>
          <a:xfrm>
            <a:off x="57228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6" name="Google Shape;676;p6"/>
          <p:cNvSpPr/>
          <p:nvPr/>
        </p:nvSpPr>
        <p:spPr>
          <a:xfrm>
            <a:off x="5667250" y="1535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7" name="Google Shape;677;p6"/>
          <p:cNvSpPr/>
          <p:nvPr/>
        </p:nvSpPr>
        <p:spPr>
          <a:xfrm>
            <a:off x="5932275" y="21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8" name="Google Shape;678;p6"/>
          <p:cNvSpPr/>
          <p:nvPr/>
        </p:nvSpPr>
        <p:spPr>
          <a:xfrm>
            <a:off x="58051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79" name="Google Shape;679;p6"/>
          <p:cNvSpPr/>
          <p:nvPr/>
        </p:nvSpPr>
        <p:spPr>
          <a:xfrm>
            <a:off x="58051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0" name="Google Shape;680;p6"/>
          <p:cNvSpPr/>
          <p:nvPr/>
        </p:nvSpPr>
        <p:spPr>
          <a:xfrm>
            <a:off x="58881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1" name="Google Shape;681;p6"/>
          <p:cNvSpPr/>
          <p:nvPr/>
        </p:nvSpPr>
        <p:spPr>
          <a:xfrm>
            <a:off x="59704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2" name="Google Shape;682;p6"/>
          <p:cNvSpPr/>
          <p:nvPr/>
        </p:nvSpPr>
        <p:spPr>
          <a:xfrm>
            <a:off x="59704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3" name="Google Shape;683;p6"/>
          <p:cNvSpPr/>
          <p:nvPr/>
        </p:nvSpPr>
        <p:spPr>
          <a:xfrm>
            <a:off x="60533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4" name="Google Shape;684;p6"/>
          <p:cNvSpPr/>
          <p:nvPr/>
        </p:nvSpPr>
        <p:spPr>
          <a:xfrm>
            <a:off x="62186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5" name="Google Shape;685;p6"/>
          <p:cNvSpPr/>
          <p:nvPr/>
        </p:nvSpPr>
        <p:spPr>
          <a:xfrm>
            <a:off x="630100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6" name="Google Shape;686;p6"/>
          <p:cNvSpPr/>
          <p:nvPr/>
        </p:nvSpPr>
        <p:spPr>
          <a:xfrm>
            <a:off x="630155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7" name="Google Shape;687;p6"/>
          <p:cNvSpPr/>
          <p:nvPr/>
        </p:nvSpPr>
        <p:spPr>
          <a:xfrm>
            <a:off x="63839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8" name="Google Shape;688;p6"/>
          <p:cNvSpPr/>
          <p:nvPr/>
        </p:nvSpPr>
        <p:spPr>
          <a:xfrm>
            <a:off x="646627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89" name="Google Shape;689;p6"/>
          <p:cNvSpPr/>
          <p:nvPr/>
        </p:nvSpPr>
        <p:spPr>
          <a:xfrm>
            <a:off x="64662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0" name="Google Shape;690;p6"/>
          <p:cNvSpPr/>
          <p:nvPr/>
        </p:nvSpPr>
        <p:spPr>
          <a:xfrm>
            <a:off x="64662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1" name="Google Shape;691;p6"/>
          <p:cNvSpPr/>
          <p:nvPr/>
        </p:nvSpPr>
        <p:spPr>
          <a:xfrm>
            <a:off x="65492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2" name="Google Shape;692;p6"/>
          <p:cNvSpPr/>
          <p:nvPr/>
        </p:nvSpPr>
        <p:spPr>
          <a:xfrm>
            <a:off x="6703600" y="2315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3" name="Google Shape;693;p6"/>
          <p:cNvSpPr/>
          <p:nvPr/>
        </p:nvSpPr>
        <p:spPr>
          <a:xfrm>
            <a:off x="66315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4" name="Google Shape;694;p6"/>
          <p:cNvSpPr/>
          <p:nvPr/>
        </p:nvSpPr>
        <p:spPr>
          <a:xfrm>
            <a:off x="66315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5" name="Google Shape;695;p6"/>
          <p:cNvSpPr/>
          <p:nvPr/>
        </p:nvSpPr>
        <p:spPr>
          <a:xfrm>
            <a:off x="663155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6" name="Google Shape;696;p6"/>
          <p:cNvSpPr/>
          <p:nvPr/>
        </p:nvSpPr>
        <p:spPr>
          <a:xfrm>
            <a:off x="679682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7" name="Google Shape;697;p6"/>
          <p:cNvSpPr/>
          <p:nvPr/>
        </p:nvSpPr>
        <p:spPr>
          <a:xfrm>
            <a:off x="7045025" y="161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8" name="Google Shape;698;p6"/>
          <p:cNvSpPr/>
          <p:nvPr/>
        </p:nvSpPr>
        <p:spPr>
          <a:xfrm>
            <a:off x="679682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99" name="Google Shape;699;p6"/>
          <p:cNvSpPr/>
          <p:nvPr/>
        </p:nvSpPr>
        <p:spPr>
          <a:xfrm>
            <a:off x="68797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0" name="Google Shape;700;p6"/>
          <p:cNvSpPr/>
          <p:nvPr/>
        </p:nvSpPr>
        <p:spPr>
          <a:xfrm>
            <a:off x="6879750" y="0"/>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1" name="Google Shape;701;p6"/>
          <p:cNvSpPr/>
          <p:nvPr/>
        </p:nvSpPr>
        <p:spPr>
          <a:xfrm>
            <a:off x="7210300" y="60300"/>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2" name="Google Shape;702;p6"/>
          <p:cNvSpPr/>
          <p:nvPr/>
        </p:nvSpPr>
        <p:spPr>
          <a:xfrm>
            <a:off x="7210300" y="0"/>
            <a:ext cx="44150" cy="21025"/>
          </a:xfrm>
          <a:custGeom>
            <a:avLst/>
            <a:gdLst/>
            <a:ahLst/>
            <a:cxnLst/>
            <a:rect l="l" t="t" r="r" b="b"/>
            <a:pathLst>
              <a:path w="1766" h="841" extrusionOk="0">
                <a:moveTo>
                  <a:pt x="0" y="1"/>
                </a:moveTo>
                <a:cubicBezTo>
                  <a:pt x="33" y="561"/>
                  <a:pt x="458" y="841"/>
                  <a:pt x="883" y="841"/>
                </a:cubicBezTo>
                <a:cubicBezTo>
                  <a:pt x="1308"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3" name="Google Shape;703;p6"/>
          <p:cNvSpPr/>
          <p:nvPr/>
        </p:nvSpPr>
        <p:spPr>
          <a:xfrm>
            <a:off x="7429700" y="1308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4" name="Google Shape;704;p6"/>
          <p:cNvSpPr/>
          <p:nvPr/>
        </p:nvSpPr>
        <p:spPr>
          <a:xfrm>
            <a:off x="72926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5" name="Google Shape;705;p6"/>
          <p:cNvSpPr/>
          <p:nvPr/>
        </p:nvSpPr>
        <p:spPr>
          <a:xfrm>
            <a:off x="72926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6" name="Google Shape;706;p6"/>
          <p:cNvSpPr/>
          <p:nvPr/>
        </p:nvSpPr>
        <p:spPr>
          <a:xfrm>
            <a:off x="75402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7" name="Google Shape;707;p6"/>
          <p:cNvSpPr/>
          <p:nvPr/>
        </p:nvSpPr>
        <p:spPr>
          <a:xfrm>
            <a:off x="75402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8" name="Google Shape;708;p6"/>
          <p:cNvSpPr/>
          <p:nvPr/>
        </p:nvSpPr>
        <p:spPr>
          <a:xfrm>
            <a:off x="7623200"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09" name="Google Shape;709;p6"/>
          <p:cNvSpPr/>
          <p:nvPr/>
        </p:nvSpPr>
        <p:spPr>
          <a:xfrm>
            <a:off x="778847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0" name="Google Shape;710;p6"/>
          <p:cNvSpPr/>
          <p:nvPr/>
        </p:nvSpPr>
        <p:spPr>
          <a:xfrm>
            <a:off x="7788475" y="0"/>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1" name="Google Shape;711;p6"/>
          <p:cNvSpPr/>
          <p:nvPr/>
        </p:nvSpPr>
        <p:spPr>
          <a:xfrm>
            <a:off x="7953750"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2" name="Google Shape;712;p6"/>
          <p:cNvSpPr/>
          <p:nvPr/>
        </p:nvSpPr>
        <p:spPr>
          <a:xfrm>
            <a:off x="7953200"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3" name="Google Shape;713;p6"/>
          <p:cNvSpPr/>
          <p:nvPr/>
        </p:nvSpPr>
        <p:spPr>
          <a:xfrm>
            <a:off x="8036100"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4" name="Google Shape;714;p6"/>
          <p:cNvSpPr/>
          <p:nvPr/>
        </p:nvSpPr>
        <p:spPr>
          <a:xfrm>
            <a:off x="8118475"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5" name="Google Shape;715;p6"/>
          <p:cNvSpPr/>
          <p:nvPr/>
        </p:nvSpPr>
        <p:spPr>
          <a:xfrm>
            <a:off x="7735613" y="18737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6" name="Google Shape;716;p6"/>
          <p:cNvSpPr/>
          <p:nvPr/>
        </p:nvSpPr>
        <p:spPr>
          <a:xfrm>
            <a:off x="81190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7" name="Google Shape;717;p6"/>
          <p:cNvSpPr/>
          <p:nvPr/>
        </p:nvSpPr>
        <p:spPr>
          <a:xfrm>
            <a:off x="8014050"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8" name="Google Shape;718;p6"/>
          <p:cNvSpPr/>
          <p:nvPr/>
        </p:nvSpPr>
        <p:spPr>
          <a:xfrm>
            <a:off x="820137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19" name="Google Shape;719;p6"/>
          <p:cNvSpPr/>
          <p:nvPr/>
        </p:nvSpPr>
        <p:spPr>
          <a:xfrm>
            <a:off x="82013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0" name="Google Shape;720;p6"/>
          <p:cNvSpPr/>
          <p:nvPr/>
        </p:nvSpPr>
        <p:spPr>
          <a:xfrm>
            <a:off x="82013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1" name="Google Shape;721;p6"/>
          <p:cNvSpPr/>
          <p:nvPr/>
        </p:nvSpPr>
        <p:spPr>
          <a:xfrm>
            <a:off x="82843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2" name="Google Shape;722;p6"/>
          <p:cNvSpPr/>
          <p:nvPr/>
        </p:nvSpPr>
        <p:spPr>
          <a:xfrm>
            <a:off x="8367225" y="14320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3" name="Google Shape;723;p6"/>
          <p:cNvSpPr/>
          <p:nvPr/>
        </p:nvSpPr>
        <p:spPr>
          <a:xfrm>
            <a:off x="83672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4" name="Google Shape;724;p6"/>
          <p:cNvSpPr/>
          <p:nvPr/>
        </p:nvSpPr>
        <p:spPr>
          <a:xfrm>
            <a:off x="836722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5" name="Google Shape;725;p6"/>
          <p:cNvSpPr/>
          <p:nvPr/>
        </p:nvSpPr>
        <p:spPr>
          <a:xfrm>
            <a:off x="8449575"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6" name="Google Shape;726;p6"/>
          <p:cNvSpPr/>
          <p:nvPr/>
        </p:nvSpPr>
        <p:spPr>
          <a:xfrm>
            <a:off x="8449575"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7" name="Google Shape;727;p6"/>
          <p:cNvSpPr/>
          <p:nvPr/>
        </p:nvSpPr>
        <p:spPr>
          <a:xfrm>
            <a:off x="8449575"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8" name="Google Shape;728;p6"/>
          <p:cNvSpPr/>
          <p:nvPr/>
        </p:nvSpPr>
        <p:spPr>
          <a:xfrm>
            <a:off x="85325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29" name="Google Shape;729;p6"/>
          <p:cNvSpPr/>
          <p:nvPr/>
        </p:nvSpPr>
        <p:spPr>
          <a:xfrm>
            <a:off x="8642200" y="1535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0" name="Google Shape;730;p6"/>
          <p:cNvSpPr/>
          <p:nvPr/>
        </p:nvSpPr>
        <p:spPr>
          <a:xfrm>
            <a:off x="8698325" y="6030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1" name="Google Shape;731;p6"/>
          <p:cNvSpPr/>
          <p:nvPr/>
        </p:nvSpPr>
        <p:spPr>
          <a:xfrm>
            <a:off x="8697775" y="0"/>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2" name="Google Shape;732;p6"/>
          <p:cNvSpPr/>
          <p:nvPr/>
        </p:nvSpPr>
        <p:spPr>
          <a:xfrm>
            <a:off x="8780675" y="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3" name="Google Shape;733;p6"/>
          <p:cNvSpPr/>
          <p:nvPr/>
        </p:nvSpPr>
        <p:spPr>
          <a:xfrm>
            <a:off x="8863050" y="143200"/>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4" name="Google Shape;734;p6"/>
          <p:cNvSpPr/>
          <p:nvPr/>
        </p:nvSpPr>
        <p:spPr>
          <a:xfrm>
            <a:off x="8863600"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5" name="Google Shape;735;p6"/>
          <p:cNvSpPr/>
          <p:nvPr/>
        </p:nvSpPr>
        <p:spPr>
          <a:xfrm>
            <a:off x="8758625" y="242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6" name="Google Shape;736;p6"/>
          <p:cNvSpPr/>
          <p:nvPr/>
        </p:nvSpPr>
        <p:spPr>
          <a:xfrm>
            <a:off x="89459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7" name="Google Shape;737;p6"/>
          <p:cNvSpPr/>
          <p:nvPr/>
        </p:nvSpPr>
        <p:spPr>
          <a:xfrm>
            <a:off x="89459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8" name="Google Shape;738;p6"/>
          <p:cNvSpPr/>
          <p:nvPr/>
        </p:nvSpPr>
        <p:spPr>
          <a:xfrm>
            <a:off x="89459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39" name="Google Shape;739;p6"/>
          <p:cNvSpPr/>
          <p:nvPr/>
        </p:nvSpPr>
        <p:spPr>
          <a:xfrm>
            <a:off x="9028850" y="14320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40" name="Google Shape;740;p6"/>
          <p:cNvSpPr/>
          <p:nvPr/>
        </p:nvSpPr>
        <p:spPr>
          <a:xfrm>
            <a:off x="9028850" y="603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41" name="Google Shape;741;p6"/>
          <p:cNvSpPr/>
          <p:nvPr/>
        </p:nvSpPr>
        <p:spPr>
          <a:xfrm>
            <a:off x="9028850" y="0"/>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42" name="Google Shape;742;p6"/>
          <p:cNvSpPr/>
          <p:nvPr/>
        </p:nvSpPr>
        <p:spPr>
          <a:xfrm>
            <a:off x="9111775" y="0"/>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4"/>
        <p:cNvGrpSpPr/>
        <p:nvPr/>
      </p:nvGrpSpPr>
      <p:grpSpPr>
        <a:xfrm>
          <a:off x="0" y="0"/>
          <a:ext cx="0" cy="0"/>
          <a:chOff x="0" y="0"/>
          <a:chExt cx="0" cy="0"/>
        </a:xfrm>
      </p:grpSpPr>
      <p:sp>
        <p:nvSpPr>
          <p:cNvPr id="975" name="Google Shape;975;p9"/>
          <p:cNvSpPr txBox="1">
            <a:spLocks noGrp="1"/>
          </p:cNvSpPr>
          <p:nvPr>
            <p:ph type="title"/>
          </p:nvPr>
        </p:nvSpPr>
        <p:spPr>
          <a:xfrm flipH="1">
            <a:off x="5447150" y="1322113"/>
            <a:ext cx="2712000" cy="1735800"/>
          </a:xfrm>
          <a:prstGeom prst="rect">
            <a:avLst/>
          </a:prstGeom>
        </p:spPr>
        <p:txBody>
          <a:bodyPr spcFirstLastPara="1" wrap="square" lIns="91425" tIns="91425" rIns="91425" bIns="91425" anchor="ctr" anchorCtr="0">
            <a:noAutofit/>
          </a:bodyPr>
          <a:lstStyle>
            <a:lvl1pPr lvl="0" algn="l">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76" name="Google Shape;976;p9"/>
          <p:cNvSpPr txBox="1">
            <a:spLocks noGrp="1"/>
          </p:cNvSpPr>
          <p:nvPr>
            <p:ph type="subTitle" idx="1"/>
          </p:nvPr>
        </p:nvSpPr>
        <p:spPr>
          <a:xfrm flipH="1">
            <a:off x="5447250" y="3057925"/>
            <a:ext cx="2773800" cy="930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77" name="Google Shape;977;p9"/>
          <p:cNvSpPr/>
          <p:nvPr/>
        </p:nvSpPr>
        <p:spPr>
          <a:xfrm rot="10800000" flipH="1">
            <a:off x="5857525" y="998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78" name="Google Shape;978;p9"/>
          <p:cNvSpPr/>
          <p:nvPr/>
        </p:nvSpPr>
        <p:spPr>
          <a:xfrm rot="10800000" flipH="1">
            <a:off x="5804700" y="8709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79" name="Google Shape;979;p9"/>
          <p:cNvSpPr/>
          <p:nvPr/>
        </p:nvSpPr>
        <p:spPr>
          <a:xfrm rot="10800000" flipH="1">
            <a:off x="5940450" y="915150"/>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0" name="Google Shape;980;p9"/>
          <p:cNvSpPr/>
          <p:nvPr/>
        </p:nvSpPr>
        <p:spPr>
          <a:xfrm rot="10800000" flipH="1">
            <a:off x="5940450" y="9980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1" name="Google Shape;981;p9"/>
          <p:cNvSpPr/>
          <p:nvPr/>
        </p:nvSpPr>
        <p:spPr>
          <a:xfrm rot="10800000" flipH="1">
            <a:off x="6022800" y="9151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2" name="Google Shape;982;p9"/>
          <p:cNvSpPr/>
          <p:nvPr/>
        </p:nvSpPr>
        <p:spPr>
          <a:xfrm rot="10800000" flipH="1">
            <a:off x="6022800" y="998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3" name="Google Shape;983;p9"/>
          <p:cNvSpPr/>
          <p:nvPr/>
        </p:nvSpPr>
        <p:spPr>
          <a:xfrm rot="10800000" flipH="1">
            <a:off x="6271000" y="9980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4" name="Google Shape;984;p9"/>
          <p:cNvSpPr/>
          <p:nvPr/>
        </p:nvSpPr>
        <p:spPr>
          <a:xfrm rot="10800000" flipH="1">
            <a:off x="6215425" y="9048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5" name="Google Shape;985;p9"/>
          <p:cNvSpPr/>
          <p:nvPr/>
        </p:nvSpPr>
        <p:spPr>
          <a:xfrm rot="10800000" flipH="1">
            <a:off x="6480450" y="845150"/>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6" name="Google Shape;986;p9"/>
          <p:cNvSpPr/>
          <p:nvPr/>
        </p:nvSpPr>
        <p:spPr>
          <a:xfrm rot="10800000" flipH="1">
            <a:off x="6353350" y="998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7" name="Google Shape;987;p9"/>
          <p:cNvSpPr/>
          <p:nvPr/>
        </p:nvSpPr>
        <p:spPr>
          <a:xfrm rot="10800000" flipH="1">
            <a:off x="6518625" y="99805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8" name="Google Shape;988;p9"/>
          <p:cNvSpPr/>
          <p:nvPr/>
        </p:nvSpPr>
        <p:spPr>
          <a:xfrm>
            <a:off x="5609900" y="42116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89" name="Google Shape;989;p9"/>
          <p:cNvSpPr/>
          <p:nvPr/>
        </p:nvSpPr>
        <p:spPr>
          <a:xfrm>
            <a:off x="5775175" y="42945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0" name="Google Shape;990;p9"/>
          <p:cNvSpPr/>
          <p:nvPr/>
        </p:nvSpPr>
        <p:spPr>
          <a:xfrm>
            <a:off x="5775175" y="42116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1" name="Google Shape;991;p9"/>
          <p:cNvSpPr/>
          <p:nvPr/>
        </p:nvSpPr>
        <p:spPr>
          <a:xfrm>
            <a:off x="6012500" y="43829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2" name="Google Shape;992;p9"/>
          <p:cNvSpPr/>
          <p:nvPr/>
        </p:nvSpPr>
        <p:spPr>
          <a:xfrm>
            <a:off x="5940450" y="42945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3" name="Google Shape;993;p9"/>
          <p:cNvSpPr/>
          <p:nvPr/>
        </p:nvSpPr>
        <p:spPr>
          <a:xfrm>
            <a:off x="5940450" y="42116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4" name="Google Shape;994;p9"/>
          <p:cNvSpPr/>
          <p:nvPr/>
        </p:nvSpPr>
        <p:spPr>
          <a:xfrm>
            <a:off x="6105725" y="42945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5" name="Google Shape;995;p9"/>
          <p:cNvSpPr/>
          <p:nvPr/>
        </p:nvSpPr>
        <p:spPr>
          <a:xfrm>
            <a:off x="6188650" y="421167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6" name="Google Shape;996;p9"/>
          <p:cNvSpPr/>
          <p:nvPr/>
        </p:nvSpPr>
        <p:spPr>
          <a:xfrm>
            <a:off x="6519200" y="4211675"/>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7" name="Google Shape;997;p9"/>
          <p:cNvSpPr/>
          <p:nvPr/>
        </p:nvSpPr>
        <p:spPr>
          <a:xfrm>
            <a:off x="6601550" y="42116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cxnSp>
        <p:nvCxnSpPr>
          <p:cNvPr id="998" name="Google Shape;998;p9"/>
          <p:cNvCxnSpPr/>
          <p:nvPr/>
        </p:nvCxnSpPr>
        <p:spPr>
          <a:xfrm>
            <a:off x="4656524" y="0"/>
            <a:ext cx="0" cy="5143500"/>
          </a:xfrm>
          <a:prstGeom prst="straightConnector1">
            <a:avLst/>
          </a:prstGeom>
          <a:noFill/>
          <a:ln w="19050" cap="flat" cmpd="sng">
            <a:solidFill>
              <a:schemeClr val="accent1"/>
            </a:solidFill>
            <a:prstDash val="solid"/>
            <a:round/>
            <a:headEnd type="none" w="med" len="med"/>
            <a:tailEnd type="none" w="med" len="med"/>
          </a:ln>
        </p:spPr>
      </p:cxnSp>
      <p:sp>
        <p:nvSpPr>
          <p:cNvPr id="999" name="Google Shape;999;p9"/>
          <p:cNvSpPr/>
          <p:nvPr/>
        </p:nvSpPr>
        <p:spPr>
          <a:xfrm flipH="1">
            <a:off x="6599350" y="108363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0" name="Google Shape;1000;p9"/>
          <p:cNvSpPr/>
          <p:nvPr/>
        </p:nvSpPr>
        <p:spPr>
          <a:xfrm flipH="1">
            <a:off x="6516450" y="10836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1" name="Google Shape;1001;p9"/>
          <p:cNvSpPr/>
          <p:nvPr/>
        </p:nvSpPr>
        <p:spPr>
          <a:xfrm flipH="1">
            <a:off x="6353350" y="1083638"/>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2" name="Google Shape;1002;p9"/>
          <p:cNvSpPr/>
          <p:nvPr/>
        </p:nvSpPr>
        <p:spPr>
          <a:xfrm flipH="1">
            <a:off x="6271000" y="10836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3" name="Google Shape;1003;p9"/>
          <p:cNvSpPr/>
          <p:nvPr/>
        </p:nvSpPr>
        <p:spPr>
          <a:xfrm flipH="1">
            <a:off x="6025550" y="1083638"/>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4" name="Google Shape;1004;p9"/>
          <p:cNvSpPr/>
          <p:nvPr/>
        </p:nvSpPr>
        <p:spPr>
          <a:xfrm flipH="1">
            <a:off x="5804700" y="1083638"/>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5" name="Google Shape;1005;p9"/>
          <p:cNvSpPr/>
          <p:nvPr/>
        </p:nvSpPr>
        <p:spPr>
          <a:xfrm flipH="1">
            <a:off x="5721800" y="10836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6" name="Google Shape;1006;p9"/>
          <p:cNvSpPr/>
          <p:nvPr/>
        </p:nvSpPr>
        <p:spPr>
          <a:xfrm flipH="1">
            <a:off x="5638900" y="1083638"/>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7" name="Google Shape;1007;p9"/>
          <p:cNvSpPr/>
          <p:nvPr/>
        </p:nvSpPr>
        <p:spPr>
          <a:xfrm flipH="1">
            <a:off x="6682250" y="412877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8" name="Google Shape;1008;p9"/>
          <p:cNvSpPr/>
          <p:nvPr/>
        </p:nvSpPr>
        <p:spPr>
          <a:xfrm flipH="1">
            <a:off x="6599350" y="41287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9" name="Google Shape;1009;p9"/>
          <p:cNvSpPr/>
          <p:nvPr/>
        </p:nvSpPr>
        <p:spPr>
          <a:xfrm flipH="1">
            <a:off x="6407800" y="412877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10" name="Google Shape;1010;p9"/>
          <p:cNvSpPr/>
          <p:nvPr/>
        </p:nvSpPr>
        <p:spPr>
          <a:xfrm flipH="1">
            <a:off x="6325450" y="41287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11" name="Google Shape;1011;p9"/>
          <p:cNvSpPr/>
          <p:nvPr/>
        </p:nvSpPr>
        <p:spPr>
          <a:xfrm flipH="1">
            <a:off x="6105725" y="41287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12" name="Google Shape;1012;p9"/>
          <p:cNvSpPr/>
          <p:nvPr/>
        </p:nvSpPr>
        <p:spPr>
          <a:xfrm flipH="1">
            <a:off x="5859150" y="412877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13" name="Google Shape;1013;p9"/>
          <p:cNvSpPr/>
          <p:nvPr/>
        </p:nvSpPr>
        <p:spPr>
          <a:xfrm flipH="1">
            <a:off x="5776250" y="41287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14" name="Google Shape;1014;p9"/>
          <p:cNvSpPr/>
          <p:nvPr/>
        </p:nvSpPr>
        <p:spPr>
          <a:xfrm flipH="1">
            <a:off x="5693350" y="41287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15"/>
        <p:cNvGrpSpPr/>
        <p:nvPr/>
      </p:nvGrpSpPr>
      <p:grpSpPr>
        <a:xfrm>
          <a:off x="0" y="0"/>
          <a:ext cx="0" cy="0"/>
          <a:chOff x="0" y="0"/>
          <a:chExt cx="0" cy="0"/>
        </a:xfrm>
      </p:grpSpPr>
      <p:sp>
        <p:nvSpPr>
          <p:cNvPr id="1016" name="Google Shape;1016;p10"/>
          <p:cNvSpPr txBox="1">
            <a:spLocks noGrp="1"/>
          </p:cNvSpPr>
          <p:nvPr>
            <p:ph type="title"/>
          </p:nvPr>
        </p:nvSpPr>
        <p:spPr>
          <a:xfrm>
            <a:off x="4737975" y="539500"/>
            <a:ext cx="3693000" cy="2642400"/>
          </a:xfrm>
          <a:prstGeom prst="rect">
            <a:avLst/>
          </a:prstGeom>
        </p:spPr>
        <p:txBody>
          <a:bodyPr spcFirstLastPara="1" wrap="square" lIns="91425" tIns="91425" rIns="91425" bIns="91425" anchor="t" anchorCtr="0">
            <a:noAutofit/>
          </a:bodyPr>
          <a:lstStyle>
            <a:lvl1pPr lvl="0" algn="r">
              <a:spcBef>
                <a:spcPts val="0"/>
              </a:spcBef>
              <a:spcAft>
                <a:spcPts val="0"/>
              </a:spcAft>
              <a:buSzPts val="2400"/>
              <a:buNone/>
              <a:defRPr>
                <a:solidFill>
                  <a:schemeClr val="lt1"/>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1017" name="Google Shape;1017;p10"/>
          <p:cNvSpPr/>
          <p:nvPr/>
        </p:nvSpPr>
        <p:spPr>
          <a:xfrm>
            <a:off x="8905933" y="247726"/>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18" name="Google Shape;1018;p10"/>
          <p:cNvSpPr/>
          <p:nvPr/>
        </p:nvSpPr>
        <p:spPr>
          <a:xfrm>
            <a:off x="8905933" y="353978"/>
            <a:ext cx="44035" cy="44052"/>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19" name="Google Shape;1019;p10"/>
          <p:cNvSpPr/>
          <p:nvPr/>
        </p:nvSpPr>
        <p:spPr>
          <a:xfrm>
            <a:off x="8542756" y="174948"/>
            <a:ext cx="44052" cy="44052"/>
          </a:xfrm>
          <a:custGeom>
            <a:avLst/>
            <a:gdLst/>
            <a:ahLst/>
            <a:cxnLst/>
            <a:rect l="l" t="t" r="r" b="b"/>
            <a:pathLst>
              <a:path w="2607" h="2607" extrusionOk="0">
                <a:moveTo>
                  <a:pt x="1315" y="1"/>
                </a:moveTo>
                <a:cubicBezTo>
                  <a:pt x="582" y="1"/>
                  <a:pt x="1" y="582"/>
                  <a:pt x="1" y="1314"/>
                </a:cubicBezTo>
                <a:cubicBezTo>
                  <a:pt x="1" y="2025"/>
                  <a:pt x="582" y="2606"/>
                  <a:pt x="1315" y="2606"/>
                </a:cubicBezTo>
                <a:cubicBezTo>
                  <a:pt x="2025" y="2606"/>
                  <a:pt x="2607" y="2025"/>
                  <a:pt x="2607" y="1314"/>
                </a:cubicBezTo>
                <a:cubicBezTo>
                  <a:pt x="2607" y="582"/>
                  <a:pt x="2025" y="1"/>
                  <a:pt x="1315"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0" name="Google Shape;1020;p10"/>
          <p:cNvSpPr/>
          <p:nvPr/>
        </p:nvSpPr>
        <p:spPr>
          <a:xfrm>
            <a:off x="8462709" y="22842"/>
            <a:ext cx="51621" cy="44270"/>
          </a:xfrm>
          <a:custGeom>
            <a:avLst/>
            <a:gdLst/>
            <a:ahLst/>
            <a:cxnLst/>
            <a:rect l="l" t="t" r="r" b="b"/>
            <a:pathLst>
              <a:path w="3059" h="2623" extrusionOk="0">
                <a:moveTo>
                  <a:pt x="1745" y="0"/>
                </a:moveTo>
                <a:cubicBezTo>
                  <a:pt x="582" y="0"/>
                  <a:pt x="0" y="1422"/>
                  <a:pt x="819" y="2240"/>
                </a:cubicBezTo>
                <a:cubicBezTo>
                  <a:pt x="1083" y="2504"/>
                  <a:pt x="1410" y="2622"/>
                  <a:pt x="1731" y="2622"/>
                </a:cubicBezTo>
                <a:cubicBezTo>
                  <a:pt x="2406" y="2622"/>
                  <a:pt x="3058" y="2101"/>
                  <a:pt x="3058" y="1314"/>
                </a:cubicBezTo>
                <a:cubicBezTo>
                  <a:pt x="3058" y="582"/>
                  <a:pt x="2455" y="0"/>
                  <a:pt x="17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1" name="Google Shape;1021;p10"/>
          <p:cNvSpPr/>
          <p:nvPr/>
        </p:nvSpPr>
        <p:spPr>
          <a:xfrm>
            <a:off x="8615342" y="22842"/>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2" name="Google Shape;1022;p10"/>
          <p:cNvSpPr/>
          <p:nvPr/>
        </p:nvSpPr>
        <p:spPr>
          <a:xfrm>
            <a:off x="8680402" y="22842"/>
            <a:ext cx="51249" cy="44270"/>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3" name="Google Shape;1023;p10"/>
          <p:cNvSpPr/>
          <p:nvPr/>
        </p:nvSpPr>
        <p:spPr>
          <a:xfrm>
            <a:off x="8832680" y="22842"/>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4" name="Google Shape;1024;p10"/>
          <p:cNvSpPr/>
          <p:nvPr/>
        </p:nvSpPr>
        <p:spPr>
          <a:xfrm>
            <a:off x="8905368" y="22842"/>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5" name="Google Shape;1025;p10"/>
          <p:cNvSpPr/>
          <p:nvPr/>
        </p:nvSpPr>
        <p:spPr>
          <a:xfrm>
            <a:off x="8970411" y="22842"/>
            <a:ext cx="51621" cy="44270"/>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6" name="Google Shape;1026;p10"/>
          <p:cNvSpPr/>
          <p:nvPr/>
        </p:nvSpPr>
        <p:spPr>
          <a:xfrm>
            <a:off x="9043099" y="22842"/>
            <a:ext cx="51621" cy="44270"/>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7" name="Google Shape;1027;p10"/>
          <p:cNvSpPr/>
          <p:nvPr/>
        </p:nvSpPr>
        <p:spPr>
          <a:xfrm>
            <a:off x="8470337" y="97069"/>
            <a:ext cx="51621" cy="43898"/>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8" name="Google Shape;1028;p10"/>
          <p:cNvSpPr/>
          <p:nvPr/>
        </p:nvSpPr>
        <p:spPr>
          <a:xfrm>
            <a:off x="8687675" y="97069"/>
            <a:ext cx="51604" cy="43898"/>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9" name="Google Shape;1029;p10"/>
          <p:cNvSpPr/>
          <p:nvPr/>
        </p:nvSpPr>
        <p:spPr>
          <a:xfrm>
            <a:off x="8615342" y="96985"/>
            <a:ext cx="43993" cy="43983"/>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0" name="Google Shape;1030;p10"/>
          <p:cNvSpPr/>
          <p:nvPr/>
        </p:nvSpPr>
        <p:spPr>
          <a:xfrm>
            <a:off x="8542756" y="293214"/>
            <a:ext cx="44052" cy="44035"/>
          </a:xfrm>
          <a:custGeom>
            <a:avLst/>
            <a:gdLst/>
            <a:ahLst/>
            <a:cxnLst/>
            <a:rect l="l" t="t" r="r" b="b"/>
            <a:pathLst>
              <a:path w="2607" h="2606" extrusionOk="0">
                <a:moveTo>
                  <a:pt x="1315" y="0"/>
                </a:moveTo>
                <a:cubicBezTo>
                  <a:pt x="582" y="0"/>
                  <a:pt x="1" y="582"/>
                  <a:pt x="1" y="1314"/>
                </a:cubicBezTo>
                <a:cubicBezTo>
                  <a:pt x="1" y="2024"/>
                  <a:pt x="582" y="2606"/>
                  <a:pt x="1315" y="2606"/>
                </a:cubicBezTo>
                <a:cubicBezTo>
                  <a:pt x="2025" y="2606"/>
                  <a:pt x="2607" y="2024"/>
                  <a:pt x="2607" y="1314"/>
                </a:cubicBezTo>
                <a:cubicBezTo>
                  <a:pt x="2607" y="582"/>
                  <a:pt x="2025" y="0"/>
                  <a:pt x="131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1" name="Google Shape;1031;p10"/>
          <p:cNvSpPr/>
          <p:nvPr/>
        </p:nvSpPr>
        <p:spPr>
          <a:xfrm>
            <a:off x="8905368" y="96985"/>
            <a:ext cx="43976" cy="43983"/>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2" name="Google Shape;1032;p10"/>
          <p:cNvSpPr/>
          <p:nvPr/>
        </p:nvSpPr>
        <p:spPr>
          <a:xfrm>
            <a:off x="8832680" y="96985"/>
            <a:ext cx="44348" cy="43983"/>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3" name="Google Shape;1033;p10"/>
          <p:cNvSpPr/>
          <p:nvPr/>
        </p:nvSpPr>
        <p:spPr>
          <a:xfrm>
            <a:off x="9050373" y="97069"/>
            <a:ext cx="51621" cy="43898"/>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4" name="Google Shape;1034;p10"/>
          <p:cNvSpPr/>
          <p:nvPr/>
        </p:nvSpPr>
        <p:spPr>
          <a:xfrm rot="5400000">
            <a:off x="9036465" y="505473"/>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5" name="Google Shape;1035;p10"/>
          <p:cNvSpPr/>
          <p:nvPr/>
        </p:nvSpPr>
        <p:spPr>
          <a:xfrm rot="5400000">
            <a:off x="9111665" y="516623"/>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6" name="Google Shape;1036;p10"/>
          <p:cNvSpPr/>
          <p:nvPr/>
        </p:nvSpPr>
        <p:spPr>
          <a:xfrm rot="5400000">
            <a:off x="9036465" y="670748"/>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7" name="Google Shape;1037;p10"/>
          <p:cNvSpPr/>
          <p:nvPr/>
        </p:nvSpPr>
        <p:spPr>
          <a:xfrm rot="5400000">
            <a:off x="9111390" y="681623"/>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8" name="Google Shape;1038;p10"/>
          <p:cNvSpPr/>
          <p:nvPr/>
        </p:nvSpPr>
        <p:spPr>
          <a:xfrm rot="5400000">
            <a:off x="8909390" y="45261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39" name="Google Shape;1039;p10"/>
          <p:cNvSpPr/>
          <p:nvPr/>
        </p:nvSpPr>
        <p:spPr>
          <a:xfrm rot="5400000">
            <a:off x="9111665" y="108486"/>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0" name="Google Shape;1040;p10"/>
          <p:cNvSpPr/>
          <p:nvPr/>
        </p:nvSpPr>
        <p:spPr>
          <a:xfrm>
            <a:off x="7585325" y="-6"/>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1" name="Google Shape;1041;p10"/>
          <p:cNvSpPr/>
          <p:nvPr/>
        </p:nvSpPr>
        <p:spPr>
          <a:xfrm>
            <a:off x="7668400" y="146244"/>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2" name="Google Shape;1042;p10"/>
          <p:cNvSpPr/>
          <p:nvPr/>
        </p:nvSpPr>
        <p:spPr>
          <a:xfrm>
            <a:off x="7668400" y="6334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3" name="Google Shape;1043;p10"/>
          <p:cNvSpPr/>
          <p:nvPr/>
        </p:nvSpPr>
        <p:spPr>
          <a:xfrm>
            <a:off x="7668250" y="-6"/>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4" name="Google Shape;1044;p10"/>
          <p:cNvSpPr/>
          <p:nvPr/>
        </p:nvSpPr>
        <p:spPr>
          <a:xfrm>
            <a:off x="7750750" y="146244"/>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5" name="Google Shape;1045;p10"/>
          <p:cNvSpPr/>
          <p:nvPr/>
        </p:nvSpPr>
        <p:spPr>
          <a:xfrm>
            <a:off x="7750750" y="63344"/>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6" name="Google Shape;1046;p10"/>
          <p:cNvSpPr/>
          <p:nvPr/>
        </p:nvSpPr>
        <p:spPr>
          <a:xfrm>
            <a:off x="7750600" y="-6"/>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7" name="Google Shape;1047;p10"/>
          <p:cNvSpPr/>
          <p:nvPr/>
        </p:nvSpPr>
        <p:spPr>
          <a:xfrm>
            <a:off x="7833525" y="-6"/>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8" name="Google Shape;1048;p10"/>
          <p:cNvSpPr/>
          <p:nvPr/>
        </p:nvSpPr>
        <p:spPr>
          <a:xfrm>
            <a:off x="7999500" y="6334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49" name="Google Shape;1049;p10"/>
          <p:cNvSpPr/>
          <p:nvPr/>
        </p:nvSpPr>
        <p:spPr>
          <a:xfrm>
            <a:off x="7998800" y="-6"/>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50" name="Google Shape;1050;p10"/>
          <p:cNvSpPr/>
          <p:nvPr/>
        </p:nvSpPr>
        <p:spPr>
          <a:xfrm rot="5400000" flipH="1">
            <a:off x="8317679" y="194008"/>
            <a:ext cx="44035" cy="44052"/>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51" name="Google Shape;1051;p10"/>
          <p:cNvSpPr/>
          <p:nvPr/>
        </p:nvSpPr>
        <p:spPr>
          <a:xfrm flipH="1">
            <a:off x="8059800" y="63344"/>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52" name="Google Shape;1052;p10"/>
          <p:cNvSpPr/>
          <p:nvPr/>
        </p:nvSpPr>
        <p:spPr>
          <a:xfrm flipH="1">
            <a:off x="8060200" y="-6"/>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52"/>
        <p:cNvGrpSpPr/>
        <p:nvPr/>
      </p:nvGrpSpPr>
      <p:grpSpPr>
        <a:xfrm>
          <a:off x="0" y="0"/>
          <a:ext cx="0" cy="0"/>
          <a:chOff x="0" y="0"/>
          <a:chExt cx="0" cy="0"/>
        </a:xfrm>
      </p:grpSpPr>
      <p:sp>
        <p:nvSpPr>
          <p:cNvPr id="1353" name="Google Shape;1353;p14"/>
          <p:cNvSpPr txBox="1">
            <a:spLocks noGrp="1"/>
          </p:cNvSpPr>
          <p:nvPr>
            <p:ph type="title"/>
          </p:nvPr>
        </p:nvSpPr>
        <p:spPr>
          <a:xfrm>
            <a:off x="753000" y="4174474"/>
            <a:ext cx="7638000" cy="434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2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54" name="Google Shape;1354;p14"/>
          <p:cNvSpPr txBox="1">
            <a:spLocks noGrp="1"/>
          </p:cNvSpPr>
          <p:nvPr>
            <p:ph type="subTitle" idx="1"/>
          </p:nvPr>
        </p:nvSpPr>
        <p:spPr>
          <a:xfrm>
            <a:off x="753000" y="3394125"/>
            <a:ext cx="76380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2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355" name="Google Shape;1355;p14"/>
          <p:cNvSpPr/>
          <p:nvPr/>
        </p:nvSpPr>
        <p:spPr>
          <a:xfrm rot="10800000">
            <a:off x="9111800" y="5039025"/>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56" name="Google Shape;1356;p14"/>
          <p:cNvSpPr/>
          <p:nvPr/>
        </p:nvSpPr>
        <p:spPr>
          <a:xfrm rot="10800000">
            <a:off x="9111800" y="5122475"/>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57" name="Google Shape;1357;p14"/>
          <p:cNvSpPr/>
          <p:nvPr/>
        </p:nvSpPr>
        <p:spPr>
          <a:xfrm rot="10800000">
            <a:off x="8938300" y="49119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58" name="Google Shape;1358;p14"/>
          <p:cNvSpPr/>
          <p:nvPr/>
        </p:nvSpPr>
        <p:spPr>
          <a:xfrm rot="10800000">
            <a:off x="9028875" y="49561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59" name="Google Shape;1359;p14"/>
          <p:cNvSpPr/>
          <p:nvPr/>
        </p:nvSpPr>
        <p:spPr>
          <a:xfrm rot="10800000">
            <a:off x="9028875"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0" name="Google Shape;1360;p14"/>
          <p:cNvSpPr/>
          <p:nvPr/>
        </p:nvSpPr>
        <p:spPr>
          <a:xfrm rot="10800000">
            <a:off x="9029425" y="512247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1" name="Google Shape;1361;p14"/>
          <p:cNvSpPr/>
          <p:nvPr/>
        </p:nvSpPr>
        <p:spPr>
          <a:xfrm rot="10800000">
            <a:off x="8864150" y="503902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2" name="Google Shape;1362;p14"/>
          <p:cNvSpPr/>
          <p:nvPr/>
        </p:nvSpPr>
        <p:spPr>
          <a:xfrm rot="10800000">
            <a:off x="8864150" y="51224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3" name="Google Shape;1363;p14"/>
          <p:cNvSpPr/>
          <p:nvPr/>
        </p:nvSpPr>
        <p:spPr>
          <a:xfrm rot="10800000">
            <a:off x="878125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4" name="Google Shape;1364;p14"/>
          <p:cNvSpPr/>
          <p:nvPr/>
        </p:nvSpPr>
        <p:spPr>
          <a:xfrm rot="10800000">
            <a:off x="8698325" y="49561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5" name="Google Shape;1365;p14"/>
          <p:cNvSpPr/>
          <p:nvPr/>
        </p:nvSpPr>
        <p:spPr>
          <a:xfrm rot="10800000">
            <a:off x="8698325"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6" name="Google Shape;1366;p14"/>
          <p:cNvSpPr/>
          <p:nvPr/>
        </p:nvSpPr>
        <p:spPr>
          <a:xfrm rot="10800000">
            <a:off x="8698325" y="51224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7" name="Google Shape;1367;p14"/>
          <p:cNvSpPr/>
          <p:nvPr/>
        </p:nvSpPr>
        <p:spPr>
          <a:xfrm rot="10800000">
            <a:off x="861597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8" name="Google Shape;1368;p14"/>
          <p:cNvSpPr/>
          <p:nvPr/>
        </p:nvSpPr>
        <p:spPr>
          <a:xfrm rot="10800000">
            <a:off x="861597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69" name="Google Shape;1369;p14"/>
          <p:cNvSpPr/>
          <p:nvPr/>
        </p:nvSpPr>
        <p:spPr>
          <a:xfrm rot="10800000">
            <a:off x="8533600" y="51224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0" name="Google Shape;1370;p14"/>
          <p:cNvSpPr/>
          <p:nvPr/>
        </p:nvSpPr>
        <p:spPr>
          <a:xfrm rot="10800000">
            <a:off x="8367775"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1" name="Google Shape;1371;p14"/>
          <p:cNvSpPr/>
          <p:nvPr/>
        </p:nvSpPr>
        <p:spPr>
          <a:xfrm rot="10800000">
            <a:off x="8368325" y="51224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2" name="Google Shape;1372;p14"/>
          <p:cNvSpPr/>
          <p:nvPr/>
        </p:nvSpPr>
        <p:spPr>
          <a:xfrm rot="10800000">
            <a:off x="8202500"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3" name="Google Shape;1373;p14"/>
          <p:cNvSpPr/>
          <p:nvPr/>
        </p:nvSpPr>
        <p:spPr>
          <a:xfrm rot="10800000">
            <a:off x="8203050" y="512247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4" name="Google Shape;1374;p14"/>
          <p:cNvSpPr/>
          <p:nvPr/>
        </p:nvSpPr>
        <p:spPr>
          <a:xfrm rot="10800000">
            <a:off x="8120150" y="51212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5" name="Google Shape;1375;p14"/>
          <p:cNvSpPr/>
          <p:nvPr/>
        </p:nvSpPr>
        <p:spPr>
          <a:xfrm rot="10800000">
            <a:off x="8037775" y="495612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6" name="Google Shape;1376;p14"/>
          <p:cNvSpPr/>
          <p:nvPr/>
        </p:nvSpPr>
        <p:spPr>
          <a:xfrm rot="10800000">
            <a:off x="8420638" y="491195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7" name="Google Shape;1377;p14"/>
          <p:cNvSpPr/>
          <p:nvPr/>
        </p:nvSpPr>
        <p:spPr>
          <a:xfrm rot="10800000">
            <a:off x="803722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8" name="Google Shape;1378;p14"/>
          <p:cNvSpPr/>
          <p:nvPr/>
        </p:nvSpPr>
        <p:spPr>
          <a:xfrm rot="10800000">
            <a:off x="8142200" y="48572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79" name="Google Shape;1379;p14"/>
          <p:cNvSpPr/>
          <p:nvPr/>
        </p:nvSpPr>
        <p:spPr>
          <a:xfrm rot="10800000">
            <a:off x="7954875"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0" name="Google Shape;1380;p14"/>
          <p:cNvSpPr/>
          <p:nvPr/>
        </p:nvSpPr>
        <p:spPr>
          <a:xfrm rot="10800000">
            <a:off x="795487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1" name="Google Shape;1381;p14"/>
          <p:cNvSpPr/>
          <p:nvPr/>
        </p:nvSpPr>
        <p:spPr>
          <a:xfrm rot="10800000">
            <a:off x="795487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2" name="Google Shape;1382;p14"/>
          <p:cNvSpPr/>
          <p:nvPr/>
        </p:nvSpPr>
        <p:spPr>
          <a:xfrm rot="10800000">
            <a:off x="787195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3" name="Google Shape;1383;p14"/>
          <p:cNvSpPr/>
          <p:nvPr/>
        </p:nvSpPr>
        <p:spPr>
          <a:xfrm rot="10800000">
            <a:off x="770667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4" name="Google Shape;1384;p14"/>
          <p:cNvSpPr/>
          <p:nvPr/>
        </p:nvSpPr>
        <p:spPr>
          <a:xfrm rot="10800000">
            <a:off x="76243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5" name="Google Shape;1385;p14"/>
          <p:cNvSpPr/>
          <p:nvPr/>
        </p:nvSpPr>
        <p:spPr>
          <a:xfrm rot="10800000">
            <a:off x="762432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6" name="Google Shape;1386;p14"/>
          <p:cNvSpPr/>
          <p:nvPr/>
        </p:nvSpPr>
        <p:spPr>
          <a:xfrm rot="10800000">
            <a:off x="7665500" y="49119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7" name="Google Shape;1387;p14"/>
          <p:cNvSpPr/>
          <p:nvPr/>
        </p:nvSpPr>
        <p:spPr>
          <a:xfrm rot="10800000">
            <a:off x="7541400" y="49561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8" name="Google Shape;1388;p14"/>
          <p:cNvSpPr/>
          <p:nvPr/>
        </p:nvSpPr>
        <p:spPr>
          <a:xfrm rot="10800000">
            <a:off x="7541400"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89" name="Google Shape;1389;p14"/>
          <p:cNvSpPr/>
          <p:nvPr/>
        </p:nvSpPr>
        <p:spPr>
          <a:xfrm rot="10800000">
            <a:off x="754140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0" name="Google Shape;1390;p14"/>
          <p:cNvSpPr/>
          <p:nvPr/>
        </p:nvSpPr>
        <p:spPr>
          <a:xfrm rot="10800000">
            <a:off x="7459050"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1" name="Google Shape;1391;p14"/>
          <p:cNvSpPr/>
          <p:nvPr/>
        </p:nvSpPr>
        <p:spPr>
          <a:xfrm rot="10800000">
            <a:off x="7459050"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2" name="Google Shape;1392;p14"/>
          <p:cNvSpPr/>
          <p:nvPr/>
        </p:nvSpPr>
        <p:spPr>
          <a:xfrm rot="10800000">
            <a:off x="745905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3" name="Google Shape;1393;p14"/>
          <p:cNvSpPr/>
          <p:nvPr/>
        </p:nvSpPr>
        <p:spPr>
          <a:xfrm rot="10800000">
            <a:off x="737612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4" name="Google Shape;1394;p14"/>
          <p:cNvSpPr/>
          <p:nvPr/>
        </p:nvSpPr>
        <p:spPr>
          <a:xfrm rot="10800000">
            <a:off x="7210850"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5" name="Google Shape;1395;p14"/>
          <p:cNvSpPr/>
          <p:nvPr/>
        </p:nvSpPr>
        <p:spPr>
          <a:xfrm rot="10800000">
            <a:off x="721085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6" name="Google Shape;1396;p14"/>
          <p:cNvSpPr/>
          <p:nvPr/>
        </p:nvSpPr>
        <p:spPr>
          <a:xfrm rot="10800000">
            <a:off x="7266425" y="49458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7" name="Google Shape;1397;p14"/>
          <p:cNvSpPr/>
          <p:nvPr/>
        </p:nvSpPr>
        <p:spPr>
          <a:xfrm rot="10800000">
            <a:off x="7001400" y="488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8" name="Google Shape;1398;p14"/>
          <p:cNvSpPr/>
          <p:nvPr/>
        </p:nvSpPr>
        <p:spPr>
          <a:xfrm rot="10800000">
            <a:off x="7128500"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9" name="Google Shape;1399;p14"/>
          <p:cNvSpPr/>
          <p:nvPr/>
        </p:nvSpPr>
        <p:spPr>
          <a:xfrm rot="10800000">
            <a:off x="712850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0" name="Google Shape;1400;p14"/>
          <p:cNvSpPr/>
          <p:nvPr/>
        </p:nvSpPr>
        <p:spPr>
          <a:xfrm rot="10800000">
            <a:off x="704557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1" name="Google Shape;1401;p14"/>
          <p:cNvSpPr/>
          <p:nvPr/>
        </p:nvSpPr>
        <p:spPr>
          <a:xfrm rot="10800000">
            <a:off x="69632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2" name="Google Shape;1402;p14"/>
          <p:cNvSpPr/>
          <p:nvPr/>
        </p:nvSpPr>
        <p:spPr>
          <a:xfrm rot="10800000">
            <a:off x="696322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3" name="Google Shape;1403;p14"/>
          <p:cNvSpPr/>
          <p:nvPr/>
        </p:nvSpPr>
        <p:spPr>
          <a:xfrm rot="10800000">
            <a:off x="688030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4" name="Google Shape;1404;p14"/>
          <p:cNvSpPr/>
          <p:nvPr/>
        </p:nvSpPr>
        <p:spPr>
          <a:xfrm rot="10800000">
            <a:off x="671502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5" name="Google Shape;1405;p14"/>
          <p:cNvSpPr/>
          <p:nvPr/>
        </p:nvSpPr>
        <p:spPr>
          <a:xfrm rot="10800000">
            <a:off x="663267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6" name="Google Shape;1406;p14"/>
          <p:cNvSpPr/>
          <p:nvPr/>
        </p:nvSpPr>
        <p:spPr>
          <a:xfrm rot="10800000">
            <a:off x="663212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7" name="Google Shape;1407;p14"/>
          <p:cNvSpPr/>
          <p:nvPr/>
        </p:nvSpPr>
        <p:spPr>
          <a:xfrm rot="10800000">
            <a:off x="654975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8" name="Google Shape;1408;p14"/>
          <p:cNvSpPr/>
          <p:nvPr/>
        </p:nvSpPr>
        <p:spPr>
          <a:xfrm rot="10800000">
            <a:off x="6467400"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09" name="Google Shape;1409;p14"/>
          <p:cNvSpPr/>
          <p:nvPr/>
        </p:nvSpPr>
        <p:spPr>
          <a:xfrm rot="10800000">
            <a:off x="6467400"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0" name="Google Shape;1410;p14"/>
          <p:cNvSpPr/>
          <p:nvPr/>
        </p:nvSpPr>
        <p:spPr>
          <a:xfrm rot="10800000">
            <a:off x="646740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1" name="Google Shape;1411;p14"/>
          <p:cNvSpPr/>
          <p:nvPr/>
        </p:nvSpPr>
        <p:spPr>
          <a:xfrm rot="10800000">
            <a:off x="638447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2" name="Google Shape;1412;p14"/>
          <p:cNvSpPr/>
          <p:nvPr/>
        </p:nvSpPr>
        <p:spPr>
          <a:xfrm rot="10800000">
            <a:off x="6230075" y="48677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3" name="Google Shape;1413;p14"/>
          <p:cNvSpPr/>
          <p:nvPr/>
        </p:nvSpPr>
        <p:spPr>
          <a:xfrm rot="10800000">
            <a:off x="6302125"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4" name="Google Shape;1414;p14"/>
          <p:cNvSpPr/>
          <p:nvPr/>
        </p:nvSpPr>
        <p:spPr>
          <a:xfrm rot="10800000">
            <a:off x="63021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5" name="Google Shape;1415;p14"/>
          <p:cNvSpPr/>
          <p:nvPr/>
        </p:nvSpPr>
        <p:spPr>
          <a:xfrm rot="10800000">
            <a:off x="6302125" y="51212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6" name="Google Shape;1416;p14"/>
          <p:cNvSpPr/>
          <p:nvPr/>
        </p:nvSpPr>
        <p:spPr>
          <a:xfrm rot="10800000">
            <a:off x="6136850"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7" name="Google Shape;1417;p14"/>
          <p:cNvSpPr/>
          <p:nvPr/>
        </p:nvSpPr>
        <p:spPr>
          <a:xfrm rot="10800000">
            <a:off x="5888650" y="50832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8" name="Google Shape;1418;p14"/>
          <p:cNvSpPr/>
          <p:nvPr/>
        </p:nvSpPr>
        <p:spPr>
          <a:xfrm rot="10800000">
            <a:off x="613685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19" name="Google Shape;1419;p14"/>
          <p:cNvSpPr/>
          <p:nvPr/>
        </p:nvSpPr>
        <p:spPr>
          <a:xfrm rot="10800000">
            <a:off x="6053925"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0" name="Google Shape;1420;p14"/>
          <p:cNvSpPr/>
          <p:nvPr/>
        </p:nvSpPr>
        <p:spPr>
          <a:xfrm rot="10800000">
            <a:off x="6053925" y="51224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1" name="Google Shape;1421;p14"/>
          <p:cNvSpPr/>
          <p:nvPr/>
        </p:nvSpPr>
        <p:spPr>
          <a:xfrm rot="10800000">
            <a:off x="5723400" y="5039025"/>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2" name="Google Shape;1422;p14"/>
          <p:cNvSpPr/>
          <p:nvPr/>
        </p:nvSpPr>
        <p:spPr>
          <a:xfrm rot="10800000">
            <a:off x="5723400" y="5122475"/>
            <a:ext cx="44150" cy="21025"/>
          </a:xfrm>
          <a:custGeom>
            <a:avLst/>
            <a:gdLst/>
            <a:ahLst/>
            <a:cxnLst/>
            <a:rect l="l" t="t" r="r" b="b"/>
            <a:pathLst>
              <a:path w="1766" h="841" extrusionOk="0">
                <a:moveTo>
                  <a:pt x="0" y="1"/>
                </a:moveTo>
                <a:cubicBezTo>
                  <a:pt x="33" y="561"/>
                  <a:pt x="458" y="841"/>
                  <a:pt x="883" y="841"/>
                </a:cubicBezTo>
                <a:cubicBezTo>
                  <a:pt x="1308"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3" name="Google Shape;1423;p14"/>
          <p:cNvSpPr/>
          <p:nvPr/>
        </p:nvSpPr>
        <p:spPr>
          <a:xfrm rot="10800000">
            <a:off x="5503975" y="49684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4" name="Google Shape;1424;p14"/>
          <p:cNvSpPr/>
          <p:nvPr/>
        </p:nvSpPr>
        <p:spPr>
          <a:xfrm rot="10800000">
            <a:off x="56410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5" name="Google Shape;1425;p14"/>
          <p:cNvSpPr/>
          <p:nvPr/>
        </p:nvSpPr>
        <p:spPr>
          <a:xfrm rot="10800000">
            <a:off x="564102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6" name="Google Shape;1426;p14"/>
          <p:cNvSpPr/>
          <p:nvPr/>
        </p:nvSpPr>
        <p:spPr>
          <a:xfrm rot="10800000">
            <a:off x="5289900" y="5039025"/>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7" name="Google Shape;1427;p14"/>
          <p:cNvSpPr/>
          <p:nvPr/>
        </p:nvSpPr>
        <p:spPr>
          <a:xfrm rot="10800000">
            <a:off x="5289900" y="5122475"/>
            <a:ext cx="44150" cy="21025"/>
          </a:xfrm>
          <a:custGeom>
            <a:avLst/>
            <a:gdLst/>
            <a:ahLst/>
            <a:cxnLst/>
            <a:rect l="l" t="t" r="r" b="b"/>
            <a:pathLst>
              <a:path w="1766" h="841" extrusionOk="0">
                <a:moveTo>
                  <a:pt x="0" y="1"/>
                </a:moveTo>
                <a:cubicBezTo>
                  <a:pt x="32" y="561"/>
                  <a:pt x="458" y="841"/>
                  <a:pt x="883" y="841"/>
                </a:cubicBezTo>
                <a:cubicBezTo>
                  <a:pt x="1308"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8" name="Google Shape;1428;p14"/>
          <p:cNvSpPr/>
          <p:nvPr/>
        </p:nvSpPr>
        <p:spPr>
          <a:xfrm rot="10800000">
            <a:off x="5116400" y="49119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29" name="Google Shape;1429;p14"/>
          <p:cNvSpPr/>
          <p:nvPr/>
        </p:nvSpPr>
        <p:spPr>
          <a:xfrm rot="10800000">
            <a:off x="5206975" y="49561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0" name="Google Shape;1430;p14"/>
          <p:cNvSpPr/>
          <p:nvPr/>
        </p:nvSpPr>
        <p:spPr>
          <a:xfrm rot="10800000">
            <a:off x="5206975"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1" name="Google Shape;1431;p14"/>
          <p:cNvSpPr/>
          <p:nvPr/>
        </p:nvSpPr>
        <p:spPr>
          <a:xfrm rot="10800000">
            <a:off x="5207525" y="512247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2" name="Google Shape;1432;p14"/>
          <p:cNvSpPr/>
          <p:nvPr/>
        </p:nvSpPr>
        <p:spPr>
          <a:xfrm rot="10800000">
            <a:off x="5042250" y="5039025"/>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3" name="Google Shape;1433;p14"/>
          <p:cNvSpPr/>
          <p:nvPr/>
        </p:nvSpPr>
        <p:spPr>
          <a:xfrm rot="10800000">
            <a:off x="5042250" y="51224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4" name="Google Shape;1434;p14"/>
          <p:cNvSpPr/>
          <p:nvPr/>
        </p:nvSpPr>
        <p:spPr>
          <a:xfrm rot="10800000">
            <a:off x="495935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5" name="Google Shape;1435;p14"/>
          <p:cNvSpPr/>
          <p:nvPr/>
        </p:nvSpPr>
        <p:spPr>
          <a:xfrm rot="10800000">
            <a:off x="4876425" y="49561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6" name="Google Shape;1436;p14"/>
          <p:cNvSpPr/>
          <p:nvPr/>
        </p:nvSpPr>
        <p:spPr>
          <a:xfrm rot="10800000">
            <a:off x="4876425"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7" name="Google Shape;1437;p14"/>
          <p:cNvSpPr/>
          <p:nvPr/>
        </p:nvSpPr>
        <p:spPr>
          <a:xfrm rot="10800000">
            <a:off x="4876425" y="51224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8" name="Google Shape;1438;p14"/>
          <p:cNvSpPr/>
          <p:nvPr/>
        </p:nvSpPr>
        <p:spPr>
          <a:xfrm rot="10800000">
            <a:off x="479407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39" name="Google Shape;1439;p14"/>
          <p:cNvSpPr/>
          <p:nvPr/>
        </p:nvSpPr>
        <p:spPr>
          <a:xfrm rot="10800000">
            <a:off x="479407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0" name="Google Shape;1440;p14"/>
          <p:cNvSpPr/>
          <p:nvPr/>
        </p:nvSpPr>
        <p:spPr>
          <a:xfrm rot="10800000">
            <a:off x="4711700" y="51224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1" name="Google Shape;1441;p14"/>
          <p:cNvSpPr/>
          <p:nvPr/>
        </p:nvSpPr>
        <p:spPr>
          <a:xfrm rot="10800000">
            <a:off x="4545875"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2" name="Google Shape;1442;p14"/>
          <p:cNvSpPr/>
          <p:nvPr/>
        </p:nvSpPr>
        <p:spPr>
          <a:xfrm rot="10800000">
            <a:off x="4546425" y="51224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3" name="Google Shape;1443;p14"/>
          <p:cNvSpPr/>
          <p:nvPr/>
        </p:nvSpPr>
        <p:spPr>
          <a:xfrm rot="10800000">
            <a:off x="4380600"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4" name="Google Shape;1444;p14"/>
          <p:cNvSpPr/>
          <p:nvPr/>
        </p:nvSpPr>
        <p:spPr>
          <a:xfrm rot="10800000">
            <a:off x="4381150" y="512247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5" name="Google Shape;1445;p14"/>
          <p:cNvSpPr/>
          <p:nvPr/>
        </p:nvSpPr>
        <p:spPr>
          <a:xfrm rot="10800000">
            <a:off x="4298250" y="51212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6" name="Google Shape;1446;p14"/>
          <p:cNvSpPr/>
          <p:nvPr/>
        </p:nvSpPr>
        <p:spPr>
          <a:xfrm rot="10800000">
            <a:off x="4215875" y="495612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7" name="Google Shape;1447;p14"/>
          <p:cNvSpPr/>
          <p:nvPr/>
        </p:nvSpPr>
        <p:spPr>
          <a:xfrm rot="10800000">
            <a:off x="4598738" y="491195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8" name="Google Shape;1448;p14"/>
          <p:cNvSpPr/>
          <p:nvPr/>
        </p:nvSpPr>
        <p:spPr>
          <a:xfrm rot="10800000">
            <a:off x="421532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49" name="Google Shape;1449;p14"/>
          <p:cNvSpPr/>
          <p:nvPr/>
        </p:nvSpPr>
        <p:spPr>
          <a:xfrm rot="10800000">
            <a:off x="4320300" y="48572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0" name="Google Shape;1450;p14"/>
          <p:cNvSpPr/>
          <p:nvPr/>
        </p:nvSpPr>
        <p:spPr>
          <a:xfrm rot="10800000">
            <a:off x="4132975"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1" name="Google Shape;1451;p14"/>
          <p:cNvSpPr/>
          <p:nvPr/>
        </p:nvSpPr>
        <p:spPr>
          <a:xfrm rot="10800000">
            <a:off x="413297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2" name="Google Shape;1452;p14"/>
          <p:cNvSpPr/>
          <p:nvPr/>
        </p:nvSpPr>
        <p:spPr>
          <a:xfrm rot="10800000">
            <a:off x="413297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3" name="Google Shape;1453;p14"/>
          <p:cNvSpPr/>
          <p:nvPr/>
        </p:nvSpPr>
        <p:spPr>
          <a:xfrm rot="10800000">
            <a:off x="405005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4" name="Google Shape;1454;p14"/>
          <p:cNvSpPr/>
          <p:nvPr/>
        </p:nvSpPr>
        <p:spPr>
          <a:xfrm rot="10800000">
            <a:off x="388477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5" name="Google Shape;1455;p14"/>
          <p:cNvSpPr/>
          <p:nvPr/>
        </p:nvSpPr>
        <p:spPr>
          <a:xfrm rot="10800000">
            <a:off x="38024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6" name="Google Shape;1456;p14"/>
          <p:cNvSpPr/>
          <p:nvPr/>
        </p:nvSpPr>
        <p:spPr>
          <a:xfrm rot="10800000">
            <a:off x="380242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7" name="Google Shape;1457;p14"/>
          <p:cNvSpPr/>
          <p:nvPr/>
        </p:nvSpPr>
        <p:spPr>
          <a:xfrm rot="10800000">
            <a:off x="3843600" y="4911950"/>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8" name="Google Shape;1458;p14"/>
          <p:cNvSpPr/>
          <p:nvPr/>
        </p:nvSpPr>
        <p:spPr>
          <a:xfrm rot="10800000">
            <a:off x="3719500" y="49561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59" name="Google Shape;1459;p14"/>
          <p:cNvSpPr/>
          <p:nvPr/>
        </p:nvSpPr>
        <p:spPr>
          <a:xfrm rot="10800000">
            <a:off x="3719500"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0" name="Google Shape;1460;p14"/>
          <p:cNvSpPr/>
          <p:nvPr/>
        </p:nvSpPr>
        <p:spPr>
          <a:xfrm rot="10800000">
            <a:off x="371950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1" name="Google Shape;1461;p14"/>
          <p:cNvSpPr/>
          <p:nvPr/>
        </p:nvSpPr>
        <p:spPr>
          <a:xfrm rot="10800000">
            <a:off x="3637150"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2" name="Google Shape;1462;p14"/>
          <p:cNvSpPr/>
          <p:nvPr/>
        </p:nvSpPr>
        <p:spPr>
          <a:xfrm rot="10800000">
            <a:off x="3637150"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3" name="Google Shape;1463;p14"/>
          <p:cNvSpPr/>
          <p:nvPr/>
        </p:nvSpPr>
        <p:spPr>
          <a:xfrm rot="10800000">
            <a:off x="363715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4" name="Google Shape;1464;p14"/>
          <p:cNvSpPr/>
          <p:nvPr/>
        </p:nvSpPr>
        <p:spPr>
          <a:xfrm rot="10800000">
            <a:off x="355422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5" name="Google Shape;1465;p14"/>
          <p:cNvSpPr/>
          <p:nvPr/>
        </p:nvSpPr>
        <p:spPr>
          <a:xfrm rot="10800000">
            <a:off x="3388950"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6" name="Google Shape;1466;p14"/>
          <p:cNvSpPr/>
          <p:nvPr/>
        </p:nvSpPr>
        <p:spPr>
          <a:xfrm rot="10800000">
            <a:off x="338895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7" name="Google Shape;1467;p14"/>
          <p:cNvSpPr/>
          <p:nvPr/>
        </p:nvSpPr>
        <p:spPr>
          <a:xfrm rot="10800000">
            <a:off x="3444525" y="49458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8" name="Google Shape;1468;p14"/>
          <p:cNvSpPr/>
          <p:nvPr/>
        </p:nvSpPr>
        <p:spPr>
          <a:xfrm rot="10800000">
            <a:off x="3179500" y="488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69" name="Google Shape;1469;p14"/>
          <p:cNvSpPr/>
          <p:nvPr/>
        </p:nvSpPr>
        <p:spPr>
          <a:xfrm rot="10800000">
            <a:off x="3306600"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0" name="Google Shape;1470;p14"/>
          <p:cNvSpPr/>
          <p:nvPr/>
        </p:nvSpPr>
        <p:spPr>
          <a:xfrm rot="10800000">
            <a:off x="330660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1" name="Google Shape;1471;p14"/>
          <p:cNvSpPr/>
          <p:nvPr/>
        </p:nvSpPr>
        <p:spPr>
          <a:xfrm rot="10800000">
            <a:off x="322367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2" name="Google Shape;1472;p14"/>
          <p:cNvSpPr/>
          <p:nvPr/>
        </p:nvSpPr>
        <p:spPr>
          <a:xfrm rot="10800000">
            <a:off x="31413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3" name="Google Shape;1473;p14"/>
          <p:cNvSpPr/>
          <p:nvPr/>
        </p:nvSpPr>
        <p:spPr>
          <a:xfrm rot="10800000">
            <a:off x="314132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4" name="Google Shape;1474;p14"/>
          <p:cNvSpPr/>
          <p:nvPr/>
        </p:nvSpPr>
        <p:spPr>
          <a:xfrm rot="10800000">
            <a:off x="305840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5" name="Google Shape;1475;p14"/>
          <p:cNvSpPr/>
          <p:nvPr/>
        </p:nvSpPr>
        <p:spPr>
          <a:xfrm rot="10800000">
            <a:off x="289312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6" name="Google Shape;1476;p14"/>
          <p:cNvSpPr/>
          <p:nvPr/>
        </p:nvSpPr>
        <p:spPr>
          <a:xfrm rot="10800000">
            <a:off x="281077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7" name="Google Shape;1477;p14"/>
          <p:cNvSpPr/>
          <p:nvPr/>
        </p:nvSpPr>
        <p:spPr>
          <a:xfrm rot="10800000">
            <a:off x="281022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8" name="Google Shape;1478;p14"/>
          <p:cNvSpPr/>
          <p:nvPr/>
        </p:nvSpPr>
        <p:spPr>
          <a:xfrm rot="10800000">
            <a:off x="272785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79" name="Google Shape;1479;p14"/>
          <p:cNvSpPr/>
          <p:nvPr/>
        </p:nvSpPr>
        <p:spPr>
          <a:xfrm rot="10800000">
            <a:off x="2645500"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0" name="Google Shape;1480;p14"/>
          <p:cNvSpPr/>
          <p:nvPr/>
        </p:nvSpPr>
        <p:spPr>
          <a:xfrm rot="10800000">
            <a:off x="2645500"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1" name="Google Shape;1481;p14"/>
          <p:cNvSpPr/>
          <p:nvPr/>
        </p:nvSpPr>
        <p:spPr>
          <a:xfrm rot="10800000">
            <a:off x="264550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2" name="Google Shape;1482;p14"/>
          <p:cNvSpPr/>
          <p:nvPr/>
        </p:nvSpPr>
        <p:spPr>
          <a:xfrm rot="10800000">
            <a:off x="256257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3" name="Google Shape;1483;p14"/>
          <p:cNvSpPr/>
          <p:nvPr/>
        </p:nvSpPr>
        <p:spPr>
          <a:xfrm rot="10800000">
            <a:off x="2408175" y="48677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4" name="Google Shape;1484;p14"/>
          <p:cNvSpPr/>
          <p:nvPr/>
        </p:nvSpPr>
        <p:spPr>
          <a:xfrm rot="10800000">
            <a:off x="2480225"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5" name="Google Shape;1485;p14"/>
          <p:cNvSpPr/>
          <p:nvPr/>
        </p:nvSpPr>
        <p:spPr>
          <a:xfrm rot="10800000">
            <a:off x="24802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6" name="Google Shape;1486;p14"/>
          <p:cNvSpPr/>
          <p:nvPr/>
        </p:nvSpPr>
        <p:spPr>
          <a:xfrm rot="10800000">
            <a:off x="2480225" y="51212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7" name="Google Shape;1487;p14"/>
          <p:cNvSpPr/>
          <p:nvPr/>
        </p:nvSpPr>
        <p:spPr>
          <a:xfrm rot="10800000">
            <a:off x="2314950"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8" name="Google Shape;1488;p14"/>
          <p:cNvSpPr/>
          <p:nvPr/>
        </p:nvSpPr>
        <p:spPr>
          <a:xfrm rot="10800000">
            <a:off x="2066750" y="50832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89" name="Google Shape;1489;p14"/>
          <p:cNvSpPr/>
          <p:nvPr/>
        </p:nvSpPr>
        <p:spPr>
          <a:xfrm rot="10800000">
            <a:off x="231495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0" name="Google Shape;1490;p14"/>
          <p:cNvSpPr/>
          <p:nvPr/>
        </p:nvSpPr>
        <p:spPr>
          <a:xfrm rot="10800000">
            <a:off x="2232025"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1" name="Google Shape;1491;p14"/>
          <p:cNvSpPr/>
          <p:nvPr/>
        </p:nvSpPr>
        <p:spPr>
          <a:xfrm rot="10800000">
            <a:off x="2232025" y="5122475"/>
            <a:ext cx="44175" cy="21025"/>
          </a:xfrm>
          <a:custGeom>
            <a:avLst/>
            <a:gdLst/>
            <a:ahLst/>
            <a:cxnLst/>
            <a:rect l="l" t="t" r="r" b="b"/>
            <a:pathLst>
              <a:path w="1767" h="841" extrusionOk="0">
                <a:moveTo>
                  <a:pt x="0" y="1"/>
                </a:moveTo>
                <a:cubicBezTo>
                  <a:pt x="33" y="561"/>
                  <a:pt x="458" y="841"/>
                  <a:pt x="883" y="841"/>
                </a:cubicBezTo>
                <a:cubicBezTo>
                  <a:pt x="1308" y="841"/>
                  <a:pt x="1734" y="561"/>
                  <a:pt x="1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2" name="Google Shape;1492;p14"/>
          <p:cNvSpPr/>
          <p:nvPr/>
        </p:nvSpPr>
        <p:spPr>
          <a:xfrm rot="10800000">
            <a:off x="1901500" y="5039025"/>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3" name="Google Shape;1493;p14"/>
          <p:cNvSpPr/>
          <p:nvPr/>
        </p:nvSpPr>
        <p:spPr>
          <a:xfrm rot="10800000">
            <a:off x="1901500" y="5122475"/>
            <a:ext cx="44150" cy="21025"/>
          </a:xfrm>
          <a:custGeom>
            <a:avLst/>
            <a:gdLst/>
            <a:ahLst/>
            <a:cxnLst/>
            <a:rect l="l" t="t" r="r" b="b"/>
            <a:pathLst>
              <a:path w="1766" h="841" extrusionOk="0">
                <a:moveTo>
                  <a:pt x="0" y="1"/>
                </a:moveTo>
                <a:cubicBezTo>
                  <a:pt x="33" y="561"/>
                  <a:pt x="458" y="841"/>
                  <a:pt x="883" y="841"/>
                </a:cubicBezTo>
                <a:cubicBezTo>
                  <a:pt x="1308" y="841"/>
                  <a:pt x="1734" y="561"/>
                  <a:pt x="176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4" name="Google Shape;1494;p14"/>
          <p:cNvSpPr/>
          <p:nvPr/>
        </p:nvSpPr>
        <p:spPr>
          <a:xfrm rot="10800000">
            <a:off x="1682075" y="496847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5" name="Google Shape;1495;p14"/>
          <p:cNvSpPr/>
          <p:nvPr/>
        </p:nvSpPr>
        <p:spPr>
          <a:xfrm rot="10800000">
            <a:off x="18191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6" name="Google Shape;1496;p14"/>
          <p:cNvSpPr/>
          <p:nvPr/>
        </p:nvSpPr>
        <p:spPr>
          <a:xfrm rot="10800000">
            <a:off x="181912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7" name="Google Shape;1497;p14"/>
          <p:cNvSpPr/>
          <p:nvPr/>
        </p:nvSpPr>
        <p:spPr>
          <a:xfrm rot="10800000">
            <a:off x="1571500"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8" name="Google Shape;1498;p14"/>
          <p:cNvSpPr/>
          <p:nvPr/>
        </p:nvSpPr>
        <p:spPr>
          <a:xfrm rot="10800000">
            <a:off x="157150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99" name="Google Shape;1499;p14"/>
          <p:cNvSpPr/>
          <p:nvPr/>
        </p:nvSpPr>
        <p:spPr>
          <a:xfrm rot="10800000">
            <a:off x="1489125" y="51224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0" name="Google Shape;1500;p14"/>
          <p:cNvSpPr/>
          <p:nvPr/>
        </p:nvSpPr>
        <p:spPr>
          <a:xfrm rot="10800000">
            <a:off x="1323300"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1" name="Google Shape;1501;p14"/>
          <p:cNvSpPr/>
          <p:nvPr/>
        </p:nvSpPr>
        <p:spPr>
          <a:xfrm rot="10800000">
            <a:off x="1323850" y="5122475"/>
            <a:ext cx="43625" cy="21025"/>
          </a:xfrm>
          <a:custGeom>
            <a:avLst/>
            <a:gdLst/>
            <a:ahLst/>
            <a:cxnLst/>
            <a:rect l="l" t="t" r="r" b="b"/>
            <a:pathLst>
              <a:path w="1745" h="841" extrusionOk="0">
                <a:moveTo>
                  <a:pt x="0" y="1"/>
                </a:moveTo>
                <a:cubicBezTo>
                  <a:pt x="22" y="561"/>
                  <a:pt x="447" y="841"/>
                  <a:pt x="872" y="841"/>
                </a:cubicBezTo>
                <a:cubicBezTo>
                  <a:pt x="1298" y="841"/>
                  <a:pt x="1723" y="561"/>
                  <a:pt x="174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2" name="Google Shape;1502;p14"/>
          <p:cNvSpPr/>
          <p:nvPr/>
        </p:nvSpPr>
        <p:spPr>
          <a:xfrm rot="10800000">
            <a:off x="1158025"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3" name="Google Shape;1503;p14"/>
          <p:cNvSpPr/>
          <p:nvPr/>
        </p:nvSpPr>
        <p:spPr>
          <a:xfrm rot="10800000">
            <a:off x="1158575" y="512247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4" name="Google Shape;1504;p14"/>
          <p:cNvSpPr/>
          <p:nvPr/>
        </p:nvSpPr>
        <p:spPr>
          <a:xfrm rot="10800000">
            <a:off x="1075675" y="51212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5" name="Google Shape;1505;p14"/>
          <p:cNvSpPr/>
          <p:nvPr/>
        </p:nvSpPr>
        <p:spPr>
          <a:xfrm rot="10800000">
            <a:off x="993300" y="495612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6" name="Google Shape;1506;p14"/>
          <p:cNvSpPr/>
          <p:nvPr/>
        </p:nvSpPr>
        <p:spPr>
          <a:xfrm rot="10800000">
            <a:off x="1376163" y="4911950"/>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7" name="Google Shape;1507;p14"/>
          <p:cNvSpPr/>
          <p:nvPr/>
        </p:nvSpPr>
        <p:spPr>
          <a:xfrm rot="10800000">
            <a:off x="99275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8" name="Google Shape;1508;p14"/>
          <p:cNvSpPr/>
          <p:nvPr/>
        </p:nvSpPr>
        <p:spPr>
          <a:xfrm rot="10800000">
            <a:off x="1097725" y="48572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09" name="Google Shape;1509;p14"/>
          <p:cNvSpPr/>
          <p:nvPr/>
        </p:nvSpPr>
        <p:spPr>
          <a:xfrm rot="10800000">
            <a:off x="910400"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0" name="Google Shape;1510;p14"/>
          <p:cNvSpPr/>
          <p:nvPr/>
        </p:nvSpPr>
        <p:spPr>
          <a:xfrm rot="10800000">
            <a:off x="910400"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1" name="Google Shape;1511;p14"/>
          <p:cNvSpPr/>
          <p:nvPr/>
        </p:nvSpPr>
        <p:spPr>
          <a:xfrm rot="10800000">
            <a:off x="91040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2" name="Google Shape;1512;p14"/>
          <p:cNvSpPr/>
          <p:nvPr/>
        </p:nvSpPr>
        <p:spPr>
          <a:xfrm rot="10800000">
            <a:off x="82747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3" name="Google Shape;1513;p14"/>
          <p:cNvSpPr/>
          <p:nvPr/>
        </p:nvSpPr>
        <p:spPr>
          <a:xfrm rot="10800000">
            <a:off x="744550" y="4956125"/>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4" name="Google Shape;1514;p14"/>
          <p:cNvSpPr/>
          <p:nvPr/>
        </p:nvSpPr>
        <p:spPr>
          <a:xfrm rot="10800000">
            <a:off x="744550"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5" name="Google Shape;1515;p14"/>
          <p:cNvSpPr/>
          <p:nvPr/>
        </p:nvSpPr>
        <p:spPr>
          <a:xfrm rot="10800000">
            <a:off x="74455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6" name="Google Shape;1516;p14"/>
          <p:cNvSpPr/>
          <p:nvPr/>
        </p:nvSpPr>
        <p:spPr>
          <a:xfrm rot="10800000">
            <a:off x="662200"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7" name="Google Shape;1517;p14"/>
          <p:cNvSpPr/>
          <p:nvPr/>
        </p:nvSpPr>
        <p:spPr>
          <a:xfrm rot="10800000">
            <a:off x="662200"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8" name="Google Shape;1518;p14"/>
          <p:cNvSpPr/>
          <p:nvPr/>
        </p:nvSpPr>
        <p:spPr>
          <a:xfrm rot="10800000">
            <a:off x="662200"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19" name="Google Shape;1519;p14"/>
          <p:cNvSpPr/>
          <p:nvPr/>
        </p:nvSpPr>
        <p:spPr>
          <a:xfrm rot="10800000">
            <a:off x="57927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0" name="Google Shape;1520;p14"/>
          <p:cNvSpPr/>
          <p:nvPr/>
        </p:nvSpPr>
        <p:spPr>
          <a:xfrm rot="10800000">
            <a:off x="469575" y="4945800"/>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1" name="Google Shape;1521;p14"/>
          <p:cNvSpPr/>
          <p:nvPr/>
        </p:nvSpPr>
        <p:spPr>
          <a:xfrm rot="10800000">
            <a:off x="413450" y="5039025"/>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2" name="Google Shape;1522;p14"/>
          <p:cNvSpPr/>
          <p:nvPr/>
        </p:nvSpPr>
        <p:spPr>
          <a:xfrm rot="10800000">
            <a:off x="414000" y="5122475"/>
            <a:ext cx="44175" cy="21025"/>
          </a:xfrm>
          <a:custGeom>
            <a:avLst/>
            <a:gdLst/>
            <a:ahLst/>
            <a:cxnLst/>
            <a:rect l="l" t="t" r="r" b="b"/>
            <a:pathLst>
              <a:path w="1767" h="841" extrusionOk="0">
                <a:moveTo>
                  <a:pt x="1" y="1"/>
                </a:moveTo>
                <a:cubicBezTo>
                  <a:pt x="33" y="561"/>
                  <a:pt x="464" y="841"/>
                  <a:pt x="892" y="841"/>
                </a:cubicBezTo>
                <a:cubicBezTo>
                  <a:pt x="1320" y="841"/>
                  <a:pt x="1745" y="561"/>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3" name="Google Shape;1523;p14"/>
          <p:cNvSpPr/>
          <p:nvPr/>
        </p:nvSpPr>
        <p:spPr>
          <a:xfrm rot="10800000">
            <a:off x="331100" y="5121250"/>
            <a:ext cx="44175" cy="22250"/>
          </a:xfrm>
          <a:custGeom>
            <a:avLst/>
            <a:gdLst/>
            <a:ahLst/>
            <a:cxnLst/>
            <a:rect l="l" t="t" r="r" b="b"/>
            <a:pathLst>
              <a:path w="1767" h="890" extrusionOk="0">
                <a:moveTo>
                  <a:pt x="1" y="1"/>
                </a:moveTo>
                <a:cubicBezTo>
                  <a:pt x="1" y="593"/>
                  <a:pt x="442" y="889"/>
                  <a:pt x="884" y="889"/>
                </a:cubicBezTo>
                <a:cubicBezTo>
                  <a:pt x="1325" y="889"/>
                  <a:pt x="1767" y="593"/>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4" name="Google Shape;1524;p14"/>
          <p:cNvSpPr/>
          <p:nvPr/>
        </p:nvSpPr>
        <p:spPr>
          <a:xfrm rot="10800000">
            <a:off x="248725" y="4956125"/>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5" name="Google Shape;1525;p14"/>
          <p:cNvSpPr/>
          <p:nvPr/>
        </p:nvSpPr>
        <p:spPr>
          <a:xfrm rot="10800000">
            <a:off x="248175"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6" name="Google Shape;1526;p14"/>
          <p:cNvSpPr/>
          <p:nvPr/>
        </p:nvSpPr>
        <p:spPr>
          <a:xfrm rot="10800000">
            <a:off x="353150" y="485727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7" name="Google Shape;1527;p14"/>
          <p:cNvSpPr/>
          <p:nvPr/>
        </p:nvSpPr>
        <p:spPr>
          <a:xfrm rot="10800000">
            <a:off x="165825"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8" name="Google Shape;1528;p14"/>
          <p:cNvSpPr/>
          <p:nvPr/>
        </p:nvSpPr>
        <p:spPr>
          <a:xfrm rot="10800000">
            <a:off x="1658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29" name="Google Shape;1529;p14"/>
          <p:cNvSpPr/>
          <p:nvPr/>
        </p:nvSpPr>
        <p:spPr>
          <a:xfrm rot="10800000">
            <a:off x="16582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30" name="Google Shape;1530;p14"/>
          <p:cNvSpPr/>
          <p:nvPr/>
        </p:nvSpPr>
        <p:spPr>
          <a:xfrm rot="10800000">
            <a:off x="82925" y="4956125"/>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31" name="Google Shape;1531;p14"/>
          <p:cNvSpPr/>
          <p:nvPr/>
        </p:nvSpPr>
        <p:spPr>
          <a:xfrm rot="10800000">
            <a:off x="82925" y="5039025"/>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32" name="Google Shape;1532;p14"/>
          <p:cNvSpPr/>
          <p:nvPr/>
        </p:nvSpPr>
        <p:spPr>
          <a:xfrm rot="10800000">
            <a:off x="82925" y="5122475"/>
            <a:ext cx="44175" cy="21025"/>
          </a:xfrm>
          <a:custGeom>
            <a:avLst/>
            <a:gdLst/>
            <a:ahLst/>
            <a:cxnLst/>
            <a:rect l="l" t="t" r="r" b="b"/>
            <a:pathLst>
              <a:path w="1767" h="841" extrusionOk="0">
                <a:moveTo>
                  <a:pt x="1" y="1"/>
                </a:moveTo>
                <a:cubicBezTo>
                  <a:pt x="33" y="561"/>
                  <a:pt x="459" y="841"/>
                  <a:pt x="884" y="841"/>
                </a:cubicBezTo>
                <a:cubicBezTo>
                  <a:pt x="1309" y="841"/>
                  <a:pt x="1734" y="561"/>
                  <a:pt x="176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33" name="Google Shape;1533;p14"/>
          <p:cNvSpPr/>
          <p:nvPr/>
        </p:nvSpPr>
        <p:spPr>
          <a:xfrm rot="10800000">
            <a:off x="0" y="5122475"/>
            <a:ext cx="44175" cy="21025"/>
          </a:xfrm>
          <a:custGeom>
            <a:avLst/>
            <a:gdLst/>
            <a:ahLst/>
            <a:cxnLst/>
            <a:rect l="l" t="t" r="r" b="b"/>
            <a:pathLst>
              <a:path w="1767" h="841" extrusionOk="0">
                <a:moveTo>
                  <a:pt x="0" y="1"/>
                </a:moveTo>
                <a:cubicBezTo>
                  <a:pt x="22" y="561"/>
                  <a:pt x="447" y="841"/>
                  <a:pt x="875" y="841"/>
                </a:cubicBezTo>
                <a:cubicBezTo>
                  <a:pt x="1303" y="841"/>
                  <a:pt x="1734" y="561"/>
                  <a:pt x="176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cxnSp>
        <p:nvCxnSpPr>
          <p:cNvPr id="1534" name="Google Shape;1534;p14"/>
          <p:cNvCxnSpPr/>
          <p:nvPr/>
        </p:nvCxnSpPr>
        <p:spPr>
          <a:xfrm>
            <a:off x="0" y="3145387"/>
            <a:ext cx="91440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1pPr>
            <a:lvl2pPr lvl="1"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2pPr>
            <a:lvl3pPr lvl="2"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3pPr>
            <a:lvl4pPr lvl="3"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4pPr>
            <a:lvl5pPr lvl="4"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5pPr>
            <a:lvl6pPr lvl="5"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6pPr>
            <a:lvl7pPr lvl="6"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7pPr>
            <a:lvl8pPr lvl="7"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8pPr>
            <a:lvl9pPr lvl="8"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1pPr>
            <a:lvl2pPr marL="914400" lvl="1"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2pPr>
            <a:lvl3pPr marL="1371600" lvl="2"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3pPr>
            <a:lvl4pPr marL="1828800" lvl="3"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4pPr>
            <a:lvl5pPr marL="2286000" lvl="4"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5pPr>
            <a:lvl6pPr marL="2743200" lvl="5"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6pPr>
            <a:lvl7pPr marL="3200400" lvl="6"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7pPr>
            <a:lvl8pPr marL="3657600" lvl="7"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8pPr>
            <a:lvl9pPr marL="4114800" lvl="8" indent="-330200">
              <a:lnSpc>
                <a:spcPct val="100000"/>
              </a:lnSpc>
              <a:spcBef>
                <a:spcPts val="1600"/>
              </a:spcBef>
              <a:spcAft>
                <a:spcPts val="1600"/>
              </a:spcAft>
              <a:buClr>
                <a:schemeClr val="dk1"/>
              </a:buClr>
              <a:buSzPts val="1600"/>
              <a:buFont typeface="Ubuntu"/>
              <a:buChar char="■"/>
              <a:defRPr sz="1600">
                <a:solidFill>
                  <a:schemeClr val="dk1"/>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60" r:id="rId9"/>
    <p:sldLayoutId id="2147483661" r:id="rId10"/>
    <p:sldLayoutId id="2147483665" r:id="rId11"/>
    <p:sldLayoutId id="2147483667" r:id="rId12"/>
    <p:sldLayoutId id="2147483668" r:id="rId13"/>
    <p:sldLayoutId id="2147483670" r:id="rId14"/>
    <p:sldLayoutId id="2147483676" r:id="rId15"/>
    <p:sldLayoutId id="2147483677" r:id="rId16"/>
    <p:sldLayoutId id="2147483678" r:id="rId17"/>
    <p:sldLayoutId id="2147483679" r:id="rId18"/>
    <p:sldLayoutId id="2147483680" r:id="rId19"/>
    <p:sldLayoutId id="214748368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1pPr>
            <a:lvl2pPr lvl="1"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2pPr>
            <a:lvl3pPr lvl="2"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3pPr>
            <a:lvl4pPr lvl="3"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4pPr>
            <a:lvl5pPr lvl="4"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5pPr>
            <a:lvl6pPr lvl="5"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6pPr>
            <a:lvl7pPr lvl="6"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7pPr>
            <a:lvl8pPr lvl="7"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8pPr>
            <a:lvl9pPr lvl="8" algn="ctr">
              <a:lnSpc>
                <a:spcPct val="80000"/>
              </a:lnSpc>
              <a:spcBef>
                <a:spcPts val="0"/>
              </a:spcBef>
              <a:spcAft>
                <a:spcPts val="0"/>
              </a:spcAft>
              <a:buClr>
                <a:schemeClr val="dk1"/>
              </a:buClr>
              <a:buSzPts val="4800"/>
              <a:buFont typeface="Darker Grotesque Black"/>
              <a:buNone/>
              <a:defRPr sz="4800">
                <a:solidFill>
                  <a:schemeClr val="dk1"/>
                </a:solidFill>
                <a:latin typeface="Darker Grotesque Black"/>
                <a:ea typeface="Darker Grotesque Black"/>
                <a:cs typeface="Darker Grotesque Black"/>
                <a:sym typeface="Darker Grotesque Black"/>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1pPr>
            <a:lvl2pPr marL="914400" lvl="1"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2pPr>
            <a:lvl3pPr marL="1371600" lvl="2"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3pPr>
            <a:lvl4pPr marL="1828800" lvl="3"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4pPr>
            <a:lvl5pPr marL="2286000" lvl="4"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5pPr>
            <a:lvl6pPr marL="2743200" lvl="5"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6pPr>
            <a:lvl7pPr marL="3200400" lvl="6"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7pPr>
            <a:lvl8pPr marL="3657600" lvl="7" indent="-330200">
              <a:lnSpc>
                <a:spcPct val="100000"/>
              </a:lnSpc>
              <a:spcBef>
                <a:spcPts val="1600"/>
              </a:spcBef>
              <a:spcAft>
                <a:spcPts val="0"/>
              </a:spcAft>
              <a:buClr>
                <a:schemeClr val="dk1"/>
              </a:buClr>
              <a:buSzPts val="1600"/>
              <a:buFont typeface="Ubuntu"/>
              <a:buChar char="○"/>
              <a:defRPr sz="1600">
                <a:solidFill>
                  <a:schemeClr val="dk1"/>
                </a:solidFill>
                <a:latin typeface="Ubuntu"/>
                <a:ea typeface="Ubuntu"/>
                <a:cs typeface="Ubuntu"/>
                <a:sym typeface="Ubuntu"/>
              </a:defRPr>
            </a:lvl8pPr>
            <a:lvl9pPr marL="4114800" lvl="8" indent="-330200">
              <a:lnSpc>
                <a:spcPct val="100000"/>
              </a:lnSpc>
              <a:spcBef>
                <a:spcPts val="1600"/>
              </a:spcBef>
              <a:spcAft>
                <a:spcPts val="1600"/>
              </a:spcAft>
              <a:buClr>
                <a:schemeClr val="dk1"/>
              </a:buClr>
              <a:buSzPts val="1600"/>
              <a:buFont typeface="Ubuntu"/>
              <a:buChar char="■"/>
              <a:defRPr sz="1600">
                <a:solidFill>
                  <a:schemeClr val="dk1"/>
                </a:solidFill>
                <a:latin typeface="Ubuntu"/>
                <a:ea typeface="Ubuntu"/>
                <a:cs typeface="Ubuntu"/>
                <a:sym typeface="Ubuntu"/>
              </a:defRPr>
            </a:lvl9pPr>
          </a:lstStyle>
          <a:p>
            <a:endParaRPr/>
          </a:p>
        </p:txBody>
      </p:sp>
    </p:spTree>
    <p:extLst>
      <p:ext uri="{BB962C8B-B14F-4D97-AF65-F5344CB8AC3E}">
        <p14:creationId xmlns:p14="http://schemas.microsoft.com/office/powerpoint/2010/main" val="1910782454"/>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11.xml"/><Relationship Id="rId5" Type="http://schemas.openxmlformats.org/officeDocument/2006/relationships/image" Target="../media/image98.png"/><Relationship Id="rId4" Type="http://schemas.openxmlformats.org/officeDocument/2006/relationships/image" Target="../media/image97.png"/></Relationships>
</file>

<file path=ppt/slides/_rels/slide10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hyperlink" Target="https://www.flickr.com/photos/quinnanya/5068778534"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microsoft.com/office/2007/relationships/hdphoto" Target="../media/hdphoto2.wdp"/></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3.xml"/><Relationship Id="rId1" Type="http://schemas.openxmlformats.org/officeDocument/2006/relationships/slideLayout" Target="../slideLayouts/slideLayout14.xml"/><Relationship Id="rId4" Type="http://schemas.openxmlformats.org/officeDocument/2006/relationships/image" Target="../media/image107.jpeg"/></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7.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microsoft.com/office/2007/relationships/hdphoto" Target="../media/hdphoto3.wdp"/></Relationships>
</file>

<file path=ppt/slides/_rels/slide1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20.xml"/></Relationships>
</file>

<file path=ppt/slides/_rels/slide14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118.PNG"/></Relationships>
</file>

<file path=ppt/slides/_rels/slide1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microsoft.com/office/2007/relationships/hdphoto" Target="../media/hdphoto4.wdp"/></Relationships>
</file>

<file path=ppt/slides/_rels/slide15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1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7.emf"/><Relationship Id="rId2" Type="http://schemas.openxmlformats.org/officeDocument/2006/relationships/image" Target="../media/image33.emf"/><Relationship Id="rId1" Type="http://schemas.openxmlformats.org/officeDocument/2006/relationships/slideLayout" Target="../slideLayouts/slideLayout1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7.emf"/><Relationship Id="rId2" Type="http://schemas.openxmlformats.org/officeDocument/2006/relationships/image" Target="../media/image34.emf"/><Relationship Id="rId1" Type="http://schemas.openxmlformats.org/officeDocument/2006/relationships/slideLayout" Target="../slideLayouts/slideLayout1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3.emf"/></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7.emf"/><Relationship Id="rId2" Type="http://schemas.openxmlformats.org/officeDocument/2006/relationships/image" Target="../media/image35.emf"/><Relationship Id="rId1" Type="http://schemas.openxmlformats.org/officeDocument/2006/relationships/slideLayout" Target="../slideLayouts/slideLayout11.xml"/><Relationship Id="rId6" Type="http://schemas.openxmlformats.org/officeDocument/2006/relationships/image" Target="../media/image36.emf"/><Relationship Id="rId5" Type="http://schemas.openxmlformats.org/officeDocument/2006/relationships/image" Target="../media/image33.emf"/><Relationship Id="rId4" Type="http://schemas.openxmlformats.org/officeDocument/2006/relationships/image" Target="../media/image32.emf"/></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7.emf"/><Relationship Id="rId2" Type="http://schemas.openxmlformats.org/officeDocument/2006/relationships/image" Target="../media/image34.emf"/><Relationship Id="rId1" Type="http://schemas.openxmlformats.org/officeDocument/2006/relationships/slideLayout" Target="../slideLayouts/slideLayout1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7.emf"/><Relationship Id="rId2" Type="http://schemas.openxmlformats.org/officeDocument/2006/relationships/image" Target="../media/image34.emf"/><Relationship Id="rId1" Type="http://schemas.openxmlformats.org/officeDocument/2006/relationships/slideLayout" Target="../slideLayouts/slideLayout1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3.emf"/></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1.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4.xml"/><Relationship Id="rId1" Type="http://schemas.openxmlformats.org/officeDocument/2006/relationships/slideLayout" Target="../slideLayouts/slideLayout15.xml"/><Relationship Id="rId5" Type="http://schemas.openxmlformats.org/officeDocument/2006/relationships/image" Target="../media/image90.png"/><Relationship Id="rId4" Type="http://schemas.openxmlformats.org/officeDocument/2006/relationships/customXml" Target="../ink/ink5.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6.xml"/><Relationship Id="rId1" Type="http://schemas.openxmlformats.org/officeDocument/2006/relationships/slideLayout" Target="../slideLayouts/slideLayout15.xml"/><Relationship Id="rId5" Type="http://schemas.openxmlformats.org/officeDocument/2006/relationships/image" Target="../media/image90.png"/><Relationship Id="rId4" Type="http://schemas.openxmlformats.org/officeDocument/2006/relationships/customXml" Target="../ink/ink7.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2.png"/><Relationship Id="rId2" Type="http://schemas.openxmlformats.org/officeDocument/2006/relationships/customXml" Target="../ink/ink8.xml"/><Relationship Id="rId1" Type="http://schemas.openxmlformats.org/officeDocument/2006/relationships/slideLayout" Target="../slideLayouts/slideLayout15.xml"/><Relationship Id="rId6" Type="http://schemas.openxmlformats.org/officeDocument/2006/relationships/customXml" Target="../ink/ink10.xml"/><Relationship Id="rId5" Type="http://schemas.openxmlformats.org/officeDocument/2006/relationships/image" Target="../media/image11.png"/><Relationship Id="rId4" Type="http://schemas.openxmlformats.org/officeDocument/2006/relationships/customXml" Target="../ink/ink9.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16.xml"/><Relationship Id="rId5" Type="http://schemas.openxmlformats.org/officeDocument/2006/relationships/image" Target="../media/image52.emf"/><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16.xml"/><Relationship Id="rId5" Type="http://schemas.openxmlformats.org/officeDocument/2006/relationships/image" Target="../media/image51.png"/><Relationship Id="rId4" Type="http://schemas.openxmlformats.org/officeDocument/2006/relationships/image" Target="../media/image52.emf"/></Relationships>
</file>

<file path=ppt/slides/_rels/slide7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image" Target="../media/image53.emf"/></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image" Target="../media/image53.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5.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45.xml"/><Relationship Id="rId16"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39.emf"/><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88.jpg"/></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87"/>
        <p:cNvGrpSpPr/>
        <p:nvPr/>
      </p:nvGrpSpPr>
      <p:grpSpPr>
        <a:xfrm>
          <a:off x="0" y="0"/>
          <a:ext cx="0" cy="0"/>
          <a:chOff x="0" y="0"/>
          <a:chExt cx="0" cy="0"/>
        </a:xfrm>
      </p:grpSpPr>
      <p:pic>
        <p:nvPicPr>
          <p:cNvPr id="3788" name="Google Shape;3788;p30"/>
          <p:cNvPicPr preferRelativeResize="0"/>
          <p:nvPr/>
        </p:nvPicPr>
        <p:blipFill rotWithShape="1">
          <a:blip r:embed="rId3">
            <a:alphaModFix/>
          </a:blip>
          <a:srcRect b="66337"/>
          <a:stretch/>
        </p:blipFill>
        <p:spPr>
          <a:xfrm>
            <a:off x="1625" y="0"/>
            <a:ext cx="9142376" cy="1731450"/>
          </a:xfrm>
          <a:prstGeom prst="rect">
            <a:avLst/>
          </a:prstGeom>
          <a:noFill/>
          <a:ln>
            <a:noFill/>
          </a:ln>
        </p:spPr>
      </p:pic>
      <p:sp>
        <p:nvSpPr>
          <p:cNvPr id="3790" name="Google Shape;3790;p30"/>
          <p:cNvSpPr txBox="1">
            <a:spLocks noGrp="1"/>
          </p:cNvSpPr>
          <p:nvPr>
            <p:ph type="ctrTitle"/>
          </p:nvPr>
        </p:nvSpPr>
        <p:spPr>
          <a:xfrm>
            <a:off x="575140" y="3553323"/>
            <a:ext cx="7995346"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800" dirty="0"/>
              <a:t>Optical Braille Translation</a:t>
            </a:r>
            <a:endParaRPr sz="5800" dirty="0"/>
          </a:p>
        </p:txBody>
      </p:sp>
      <p:sp>
        <p:nvSpPr>
          <p:cNvPr id="2" name="Google Shape;3790;p30">
            <a:extLst>
              <a:ext uri="{FF2B5EF4-FFF2-40B4-BE49-F238E27FC236}">
                <a16:creationId xmlns:a16="http://schemas.microsoft.com/office/drawing/2014/main" id="{A642F3E1-40B7-4BAF-9D37-EC45933E8C02}"/>
              </a:ext>
            </a:extLst>
          </p:cNvPr>
          <p:cNvSpPr txBox="1">
            <a:spLocks/>
          </p:cNvSpPr>
          <p:nvPr/>
        </p:nvSpPr>
        <p:spPr>
          <a:xfrm>
            <a:off x="574327" y="2287712"/>
            <a:ext cx="7995346" cy="9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Darker Grotesque Black"/>
              <a:buNone/>
              <a:defRPr sz="7200" b="0" i="0" u="none" strike="noStrike" cap="none">
                <a:solidFill>
                  <a:srgbClr val="0C343D"/>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r>
              <a:rPr lang="en-US" sz="4000" dirty="0">
                <a:solidFill>
                  <a:srgbClr val="FF0000"/>
                </a:solidFill>
              </a:rPr>
              <a:t>⠕⠏⠞⠊⠉⠁⠇</a:t>
            </a:r>
            <a:br>
              <a:rPr lang="en-US" sz="4000" dirty="0">
                <a:solidFill>
                  <a:srgbClr val="FF0000"/>
                </a:solidFill>
              </a:rPr>
            </a:br>
            <a:r>
              <a:rPr lang="en-US" sz="4000" dirty="0">
                <a:solidFill>
                  <a:srgbClr val="FF0000"/>
                </a:solidFill>
              </a:rPr>
              <a:t>⠃⠗⠁⠊⠇⠇⠑</a:t>
            </a:r>
            <a:br>
              <a:rPr lang="en-US" sz="4000" dirty="0">
                <a:solidFill>
                  <a:srgbClr val="FF0000"/>
                </a:solidFill>
              </a:rPr>
            </a:br>
            <a:r>
              <a:rPr lang="en-US" sz="4000" dirty="0">
                <a:solidFill>
                  <a:srgbClr val="FF0000"/>
                </a:solidFill>
              </a:rPr>
              <a:t>⠞⠗⠁⠝⠎⠇⠁⠞⠊⠕⠝</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718200"/>
            <a:ext cx="8199127" cy="2523300"/>
          </a:xfrm>
          <a:prstGeom prst="rect">
            <a:avLst/>
          </a:prstGeom>
        </p:spPr>
        <p:txBody>
          <a:bodyPr spcFirstLastPara="1" wrap="square" lIns="91425" tIns="91425" rIns="91425" bIns="91425" anchor="t" anchorCtr="0">
            <a:noAutofit/>
          </a:bodyPr>
          <a:lstStyle/>
          <a:p>
            <a:pPr marL="0" indent="0" algn="just">
              <a:buNone/>
            </a:pPr>
            <a:r>
              <a:rPr lang="en-US" sz="1600" b="0" i="0" dirty="0">
                <a:solidFill>
                  <a:srgbClr val="3B3B3B"/>
                </a:solidFill>
                <a:effectLst/>
                <a:latin typeface="Ubuntu" panose="020B0504030602030204" pitchFamily="34" charset="0"/>
              </a:rPr>
              <a:t>We utilized a free online software tool that converts text to Braille characters</a:t>
            </a:r>
            <a:r>
              <a:rPr lang="en-US" sz="1600" dirty="0">
                <a:solidFill>
                  <a:srgbClr val="3B3B3B"/>
                </a:solidFill>
              </a:rPr>
              <a:t> </a:t>
            </a:r>
            <a:br>
              <a:rPr lang="en-US" sz="1100" dirty="0">
                <a:solidFill>
                  <a:srgbClr val="3B3B3B"/>
                </a:solidFill>
              </a:rPr>
            </a:br>
            <a:endParaRPr lang="en-US" sz="1600" dirty="0">
              <a:solidFill>
                <a:srgbClr val="3B3B3B"/>
              </a:solidFill>
            </a:endParaRPr>
          </a:p>
        </p:txBody>
      </p:sp>
      <p:sp>
        <p:nvSpPr>
          <p:cNvPr id="3974" name="Google Shape;3974;p33"/>
          <p:cNvSpPr txBox="1">
            <a:spLocks noGrp="1"/>
          </p:cNvSpPr>
          <p:nvPr>
            <p:ph type="title"/>
          </p:nvPr>
        </p:nvSpPr>
        <p:spPr>
          <a:xfrm>
            <a:off x="713225" y="539500"/>
            <a:ext cx="41571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Sample input 0</a:t>
            </a:r>
            <a:endParaRPr dirty="0"/>
          </a:p>
        </p:txBody>
      </p:sp>
      <p:pic>
        <p:nvPicPr>
          <p:cNvPr id="2" name="Picture 1">
            <a:extLst>
              <a:ext uri="{FF2B5EF4-FFF2-40B4-BE49-F238E27FC236}">
                <a16:creationId xmlns:a16="http://schemas.microsoft.com/office/drawing/2014/main" id="{336B2CA5-5ADC-2566-FD24-199D893AE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24" y="2255405"/>
            <a:ext cx="7717552" cy="724445"/>
          </a:xfrm>
          <a:prstGeom prst="rect">
            <a:avLst/>
          </a:prstGeom>
          <a:effectLst>
            <a:glow rad="228600">
              <a:schemeClr val="accent5">
                <a:satMod val="175000"/>
                <a:alpha val="40000"/>
              </a:schemeClr>
            </a:glow>
          </a:effectLst>
        </p:spPr>
      </p:pic>
      <p:sp>
        <p:nvSpPr>
          <p:cNvPr id="3" name="TextBox 2">
            <a:extLst>
              <a:ext uri="{FF2B5EF4-FFF2-40B4-BE49-F238E27FC236}">
                <a16:creationId xmlns:a16="http://schemas.microsoft.com/office/drawing/2014/main" id="{F7086A00-0E59-5C18-08CF-31A156B177A3}"/>
              </a:ext>
            </a:extLst>
          </p:cNvPr>
          <p:cNvSpPr txBox="1"/>
          <p:nvPr/>
        </p:nvSpPr>
        <p:spPr>
          <a:xfrm>
            <a:off x="3299381" y="3041531"/>
            <a:ext cx="2545237" cy="307777"/>
          </a:xfrm>
          <a:prstGeom prst="rect">
            <a:avLst/>
          </a:prstGeom>
          <a:noFill/>
        </p:spPr>
        <p:txBody>
          <a:bodyPr wrap="square" rtlCol="0">
            <a:spAutoFit/>
          </a:bodyPr>
          <a:lstStyle/>
          <a:p>
            <a:pPr algn="just"/>
            <a:r>
              <a:rPr lang="en-US" dirty="0">
                <a:solidFill>
                  <a:srgbClr val="3B3B3B"/>
                </a:solidFill>
                <a:latin typeface="Ubuntu" panose="020B0504030602030204" pitchFamily="34" charset="0"/>
              </a:rPr>
              <a:t>Input to the software tool</a:t>
            </a:r>
          </a:p>
        </p:txBody>
      </p:sp>
      <p:grpSp>
        <p:nvGrpSpPr>
          <p:cNvPr id="4" name="Group 3">
            <a:extLst>
              <a:ext uri="{FF2B5EF4-FFF2-40B4-BE49-F238E27FC236}">
                <a16:creationId xmlns:a16="http://schemas.microsoft.com/office/drawing/2014/main" id="{9BE68B7F-7B3D-BE59-07C0-E3A18D69D03B}"/>
              </a:ext>
            </a:extLst>
          </p:cNvPr>
          <p:cNvGrpSpPr/>
          <p:nvPr/>
        </p:nvGrpSpPr>
        <p:grpSpPr>
          <a:xfrm>
            <a:off x="713224" y="3430923"/>
            <a:ext cx="7717552" cy="1393949"/>
            <a:chOff x="669036" y="3808225"/>
            <a:chExt cx="10515600" cy="1393949"/>
          </a:xfrm>
        </p:grpSpPr>
        <p:pic>
          <p:nvPicPr>
            <p:cNvPr id="5" name="Picture 4">
              <a:extLst>
                <a:ext uri="{FF2B5EF4-FFF2-40B4-BE49-F238E27FC236}">
                  <a16:creationId xmlns:a16="http://schemas.microsoft.com/office/drawing/2014/main" id="{43657F3E-539A-4BEF-DE27-10C47D149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036" y="3808225"/>
              <a:ext cx="10515600" cy="1003970"/>
            </a:xfrm>
            <a:prstGeom prst="rect">
              <a:avLst/>
            </a:prstGeom>
            <a:effectLst>
              <a:glow rad="228600">
                <a:schemeClr val="accent5">
                  <a:satMod val="175000"/>
                  <a:alpha val="40000"/>
                </a:schemeClr>
              </a:glow>
            </a:effectLst>
          </p:spPr>
        </p:pic>
        <p:sp>
          <p:nvSpPr>
            <p:cNvPr id="6" name="TextBox 5">
              <a:extLst>
                <a:ext uri="{FF2B5EF4-FFF2-40B4-BE49-F238E27FC236}">
                  <a16:creationId xmlns:a16="http://schemas.microsoft.com/office/drawing/2014/main" id="{7CB8C1E2-1263-37A2-1D31-6CF5C35BCC88}"/>
                </a:ext>
              </a:extLst>
            </p:cNvPr>
            <p:cNvSpPr txBox="1"/>
            <p:nvPr/>
          </p:nvSpPr>
          <p:spPr>
            <a:xfrm>
              <a:off x="4192821" y="4894397"/>
              <a:ext cx="3468029" cy="307777"/>
            </a:xfrm>
            <a:prstGeom prst="rect">
              <a:avLst/>
            </a:prstGeom>
            <a:noFill/>
          </p:spPr>
          <p:txBody>
            <a:bodyPr wrap="square" rtlCol="0">
              <a:spAutoFit/>
            </a:bodyPr>
            <a:lstStyle/>
            <a:p>
              <a:pPr algn="just"/>
              <a:r>
                <a:rPr lang="en-US" dirty="0">
                  <a:solidFill>
                    <a:srgbClr val="3B3B3B"/>
                  </a:solidFill>
                  <a:latin typeface="Ubuntu" panose="020B0504030602030204" pitchFamily="34" charset="0"/>
                </a:rPr>
                <a:t>Output of the software tool</a:t>
              </a:r>
            </a:p>
          </p:txBody>
        </p:sp>
      </p:grpSp>
    </p:spTree>
  </p:cSld>
  <p:clrMapOvr>
    <a:masterClrMapping/>
  </p:clrMapOvr>
  <mc:AlternateContent xmlns:mc="http://schemas.openxmlformats.org/markup-compatibility/2006" xmlns:p14="http://schemas.microsoft.com/office/powerpoint/2010/main">
    <mc:Choice Requires="p14">
      <p:transition spd="slow" p14:dur="1250">
        <p14:reveal dir="r"/>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787"/>
        <p:cNvGrpSpPr/>
        <p:nvPr/>
      </p:nvGrpSpPr>
      <p:grpSpPr>
        <a:xfrm>
          <a:off x="0" y="0"/>
          <a:ext cx="0" cy="0"/>
          <a:chOff x="0" y="0"/>
          <a:chExt cx="0" cy="0"/>
        </a:xfrm>
      </p:grpSpPr>
      <p:pic>
        <p:nvPicPr>
          <p:cNvPr id="3788" name="Google Shape;3788;p30"/>
          <p:cNvPicPr preferRelativeResize="0"/>
          <p:nvPr/>
        </p:nvPicPr>
        <p:blipFill rotWithShape="1">
          <a:blip r:embed="rId3">
            <a:alphaModFix/>
          </a:blip>
          <a:srcRect b="66337"/>
          <a:stretch/>
        </p:blipFill>
        <p:spPr>
          <a:xfrm>
            <a:off x="1625" y="-1"/>
            <a:ext cx="9142376" cy="1769125"/>
          </a:xfrm>
          <a:prstGeom prst="rect">
            <a:avLst/>
          </a:prstGeom>
          <a:noFill/>
          <a:ln>
            <a:noFill/>
          </a:ln>
        </p:spPr>
      </p:pic>
      <p:sp>
        <p:nvSpPr>
          <p:cNvPr id="3790" name="Google Shape;3790;p30"/>
          <p:cNvSpPr txBox="1">
            <a:spLocks noGrp="1"/>
          </p:cNvSpPr>
          <p:nvPr>
            <p:ph type="ctrTitle"/>
          </p:nvPr>
        </p:nvSpPr>
        <p:spPr>
          <a:xfrm>
            <a:off x="713225" y="3374375"/>
            <a:ext cx="71340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t>Translation and Text Correction</a:t>
            </a:r>
            <a:endParaRPr sz="4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37"/>
          <p:cNvSpPr txBox="1">
            <a:spLocks noGrp="1"/>
          </p:cNvSpPr>
          <p:nvPr>
            <p:ph type="subTitle" idx="1"/>
          </p:nvPr>
        </p:nvSpPr>
        <p:spPr>
          <a:xfrm>
            <a:off x="880312" y="1717637"/>
            <a:ext cx="3383400" cy="2799900"/>
          </a:xfrm>
          <a:prstGeom prst="rect">
            <a:avLst/>
          </a:prstGeom>
        </p:spPr>
        <p:txBody>
          <a:bodyPr spcFirstLastPara="1" wrap="square" lIns="91425" tIns="91425" rIns="91425" bIns="91425" anchor="t" anchorCtr="0">
            <a:noAutofit/>
          </a:bodyPr>
          <a:lstStyle/>
          <a:p>
            <a:pPr marL="127000" indent="0" algn="just">
              <a:buNone/>
            </a:pPr>
            <a:r>
              <a:rPr lang="en-US" sz="1600" b="1" dirty="0"/>
              <a:t>Final Steps of Braille-to-English Text Conversion System:</a:t>
            </a:r>
          </a:p>
          <a:p>
            <a:pPr marL="127000" indent="0" algn="just">
              <a:buNone/>
            </a:pPr>
            <a:br>
              <a:rPr lang="en-US" sz="1600" b="1" dirty="0"/>
            </a:br>
            <a:br>
              <a:rPr lang="en-US" sz="1600" b="1" dirty="0"/>
            </a:br>
            <a:br>
              <a:rPr lang="en-US" sz="1600" b="1" dirty="0"/>
            </a:br>
            <a:br>
              <a:rPr lang="en-US" sz="1600" b="1" dirty="0"/>
            </a:br>
            <a:br>
              <a:rPr lang="en-US" sz="1600" b="1" dirty="0"/>
            </a:br>
            <a:endParaRPr lang="en-US" sz="1600" b="1" dirty="0"/>
          </a:p>
          <a:p>
            <a:pPr marL="127000" indent="0" algn="just">
              <a:buNone/>
            </a:pPr>
            <a:r>
              <a:rPr lang="en-US" sz="1600" dirty="0"/>
              <a:t>- Further details in following slides.</a:t>
            </a:r>
          </a:p>
        </p:txBody>
      </p:sp>
      <p:sp>
        <p:nvSpPr>
          <p:cNvPr id="4093" name="Google Shape;4093;p37"/>
          <p:cNvSpPr txBox="1">
            <a:spLocks noGrp="1"/>
          </p:cNvSpPr>
          <p:nvPr>
            <p:ph type="title"/>
          </p:nvPr>
        </p:nvSpPr>
        <p:spPr>
          <a:xfrm>
            <a:off x="713225" y="539500"/>
            <a:ext cx="62649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grpSp>
        <p:nvGrpSpPr>
          <p:cNvPr id="5" name="Group 4">
            <a:extLst>
              <a:ext uri="{FF2B5EF4-FFF2-40B4-BE49-F238E27FC236}">
                <a16:creationId xmlns:a16="http://schemas.microsoft.com/office/drawing/2014/main" id="{03E2AF81-7A72-21F9-5FDF-D19A4ECF0C52}"/>
              </a:ext>
            </a:extLst>
          </p:cNvPr>
          <p:cNvGrpSpPr/>
          <p:nvPr/>
        </p:nvGrpSpPr>
        <p:grpSpPr>
          <a:xfrm>
            <a:off x="1378857" y="2507054"/>
            <a:ext cx="6083410" cy="932831"/>
            <a:chOff x="1378857" y="2507054"/>
            <a:chExt cx="6083410" cy="932831"/>
          </a:xfrm>
          <a:effectLst>
            <a:glow rad="228600">
              <a:schemeClr val="accent5">
                <a:satMod val="175000"/>
                <a:alpha val="40000"/>
              </a:schemeClr>
            </a:glow>
          </a:effectLst>
        </p:grpSpPr>
        <p:sp>
          <p:nvSpPr>
            <p:cNvPr id="2" name="Rectangle 1">
              <a:extLst>
                <a:ext uri="{FF2B5EF4-FFF2-40B4-BE49-F238E27FC236}">
                  <a16:creationId xmlns:a16="http://schemas.microsoft.com/office/drawing/2014/main" id="{A5ECE69A-84C9-8831-4BD2-E8F3CCB70A9F}"/>
                </a:ext>
              </a:extLst>
            </p:cNvPr>
            <p:cNvSpPr/>
            <p:nvPr/>
          </p:nvSpPr>
          <p:spPr>
            <a:xfrm>
              <a:off x="1378857" y="2507054"/>
              <a:ext cx="1142679" cy="932831"/>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186A76E-E9A1-D1F9-8649-9C73CDE5FECB}"/>
                </a:ext>
              </a:extLst>
            </p:cNvPr>
            <p:cNvPicPr>
              <a:picLocks noChangeAspect="1"/>
            </p:cNvPicPr>
            <p:nvPr/>
          </p:nvPicPr>
          <p:blipFill>
            <a:blip r:embed="rId3"/>
            <a:stretch>
              <a:fillRect/>
            </a:stretch>
          </p:blipFill>
          <p:spPr>
            <a:xfrm>
              <a:off x="2521536" y="2507054"/>
              <a:ext cx="4940731" cy="932831"/>
            </a:xfrm>
            <a:prstGeom prst="rect">
              <a:avLst/>
            </a:prstGeom>
            <a:effectLst/>
          </p:spPr>
        </p:pic>
      </p:grpSp>
      <p:sp>
        <p:nvSpPr>
          <p:cNvPr id="3" name="Rectangle: Rounded Corners 2">
            <a:extLst>
              <a:ext uri="{FF2B5EF4-FFF2-40B4-BE49-F238E27FC236}">
                <a16:creationId xmlns:a16="http://schemas.microsoft.com/office/drawing/2014/main" id="{F5B01EF9-AB5D-C249-BD7E-A29AD2901BC6}"/>
              </a:ext>
            </a:extLst>
          </p:cNvPr>
          <p:cNvSpPr/>
          <p:nvPr/>
        </p:nvSpPr>
        <p:spPr>
          <a:xfrm>
            <a:off x="1577563" y="2550795"/>
            <a:ext cx="1002030" cy="805816"/>
          </a:xfrm>
          <a:prstGeom prst="roundRect">
            <a:avLst>
              <a:gd name="adj" fmla="val 7211"/>
            </a:avLst>
          </a:prstGeom>
          <a:solidFill>
            <a:srgbClr val="CCCCFF"/>
          </a:solidFill>
          <a:ln w="12700">
            <a:solidFill>
              <a:srgbClr val="6B6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6B9ACC-948E-8DD2-E733-14AA4797BE19}"/>
              </a:ext>
            </a:extLst>
          </p:cNvPr>
          <p:cNvSpPr txBox="1"/>
          <p:nvPr/>
        </p:nvSpPr>
        <p:spPr>
          <a:xfrm>
            <a:off x="1577563" y="2692093"/>
            <a:ext cx="1002030" cy="523220"/>
          </a:xfrm>
          <a:prstGeom prst="rect">
            <a:avLst/>
          </a:prstGeom>
          <a:noFill/>
        </p:spPr>
        <p:txBody>
          <a:bodyPr wrap="square" rtlCol="0">
            <a:spAutoFit/>
          </a:bodyPr>
          <a:lstStyle/>
          <a:p>
            <a:pPr algn="ctr"/>
            <a:r>
              <a:rPr lang="en-US" b="1" dirty="0">
                <a:solidFill>
                  <a:srgbClr val="3B3B3B"/>
                </a:solidFill>
                <a:latin typeface="Times New Roman" panose="02020603050405020304" pitchFamily="18" charset="0"/>
                <a:cs typeface="Times New Roman" panose="02020603050405020304" pitchFamily="18" charset="0"/>
              </a:rPr>
              <a:t>Braille Page</a:t>
            </a:r>
          </a:p>
        </p:txBody>
      </p:sp>
      <p:sp>
        <p:nvSpPr>
          <p:cNvPr id="4" name="Rectangle: Rounded Corners 3">
            <a:extLst>
              <a:ext uri="{FF2B5EF4-FFF2-40B4-BE49-F238E27FC236}">
                <a16:creationId xmlns:a16="http://schemas.microsoft.com/office/drawing/2014/main" id="{70746337-DDD0-E77A-85FE-FC177D093BA5}"/>
              </a:ext>
            </a:extLst>
          </p:cNvPr>
          <p:cNvSpPr/>
          <p:nvPr/>
        </p:nvSpPr>
        <p:spPr>
          <a:xfrm>
            <a:off x="3221257" y="2550795"/>
            <a:ext cx="1002030" cy="805816"/>
          </a:xfrm>
          <a:prstGeom prst="roundRect">
            <a:avLst>
              <a:gd name="adj" fmla="val 7211"/>
            </a:avLst>
          </a:prstGeom>
          <a:solidFill>
            <a:srgbClr val="CCCCFF"/>
          </a:solidFill>
          <a:ln w="12700">
            <a:solidFill>
              <a:srgbClr val="6B6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41B63C-24D8-D70B-A6DA-6021728977F4}"/>
              </a:ext>
            </a:extLst>
          </p:cNvPr>
          <p:cNvSpPr txBox="1"/>
          <p:nvPr/>
        </p:nvSpPr>
        <p:spPr>
          <a:xfrm>
            <a:off x="3145435" y="2799814"/>
            <a:ext cx="1153674" cy="307777"/>
          </a:xfrm>
          <a:prstGeom prst="rect">
            <a:avLst/>
          </a:prstGeom>
          <a:noFill/>
        </p:spPr>
        <p:txBody>
          <a:bodyPr wrap="square" rtlCol="0">
            <a:spAutoFit/>
          </a:bodyPr>
          <a:lstStyle/>
          <a:p>
            <a:pPr algn="ctr"/>
            <a:r>
              <a:rPr lang="en-US" b="1" dirty="0">
                <a:solidFill>
                  <a:srgbClr val="3B3B3B"/>
                </a:solidFill>
                <a:latin typeface="Times New Roman" panose="02020603050405020304" pitchFamily="18" charset="0"/>
                <a:cs typeface="Times New Roman" panose="02020603050405020304" pitchFamily="18" charset="0"/>
              </a:rPr>
              <a:t>Translation</a:t>
            </a:r>
          </a:p>
        </p:txBody>
      </p:sp>
      <p:sp>
        <p:nvSpPr>
          <p:cNvPr id="9" name="Rectangle: Rounded Corners 8">
            <a:extLst>
              <a:ext uri="{FF2B5EF4-FFF2-40B4-BE49-F238E27FC236}">
                <a16:creationId xmlns:a16="http://schemas.microsoft.com/office/drawing/2014/main" id="{7E5B003A-4BB0-0479-F201-DABEC2C5D106}"/>
              </a:ext>
            </a:extLst>
          </p:cNvPr>
          <p:cNvSpPr/>
          <p:nvPr/>
        </p:nvSpPr>
        <p:spPr>
          <a:xfrm>
            <a:off x="4742067" y="2550795"/>
            <a:ext cx="1002030" cy="805816"/>
          </a:xfrm>
          <a:prstGeom prst="roundRect">
            <a:avLst>
              <a:gd name="adj" fmla="val 7211"/>
            </a:avLst>
          </a:prstGeom>
          <a:solidFill>
            <a:srgbClr val="CCCCFF"/>
          </a:solidFill>
          <a:ln w="12700">
            <a:solidFill>
              <a:srgbClr val="6B6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BE15352-8D2A-C9ED-7C89-C050895781E0}"/>
              </a:ext>
            </a:extLst>
          </p:cNvPr>
          <p:cNvSpPr txBox="1"/>
          <p:nvPr/>
        </p:nvSpPr>
        <p:spPr>
          <a:xfrm>
            <a:off x="4666245" y="2692093"/>
            <a:ext cx="1153674" cy="523220"/>
          </a:xfrm>
          <a:prstGeom prst="rect">
            <a:avLst/>
          </a:prstGeom>
          <a:noFill/>
        </p:spPr>
        <p:txBody>
          <a:bodyPr wrap="square" rtlCol="0">
            <a:spAutoFit/>
          </a:bodyPr>
          <a:lstStyle/>
          <a:p>
            <a:pPr algn="ctr"/>
            <a:r>
              <a:rPr lang="en-US" b="1" dirty="0">
                <a:solidFill>
                  <a:srgbClr val="3B3B3B"/>
                </a:solidFill>
                <a:latin typeface="Times New Roman" panose="02020603050405020304" pitchFamily="18" charset="0"/>
                <a:cs typeface="Times New Roman" panose="02020603050405020304" pitchFamily="18" charset="0"/>
              </a:rPr>
              <a:t>Text Correction</a:t>
            </a:r>
          </a:p>
        </p:txBody>
      </p:sp>
      <p:sp>
        <p:nvSpPr>
          <p:cNvPr id="11" name="Rectangle: Rounded Corners 10">
            <a:extLst>
              <a:ext uri="{FF2B5EF4-FFF2-40B4-BE49-F238E27FC236}">
                <a16:creationId xmlns:a16="http://schemas.microsoft.com/office/drawing/2014/main" id="{998EF34B-4E59-89EE-3DFE-9477FE131710}"/>
              </a:ext>
            </a:extLst>
          </p:cNvPr>
          <p:cNvSpPr/>
          <p:nvPr/>
        </p:nvSpPr>
        <p:spPr>
          <a:xfrm>
            <a:off x="6267513" y="2550795"/>
            <a:ext cx="1002030" cy="805816"/>
          </a:xfrm>
          <a:prstGeom prst="roundRect">
            <a:avLst>
              <a:gd name="adj" fmla="val 7211"/>
            </a:avLst>
          </a:prstGeom>
          <a:solidFill>
            <a:srgbClr val="CCCCFF"/>
          </a:solidFill>
          <a:ln w="12700">
            <a:solidFill>
              <a:srgbClr val="6B6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E5107D0-5EBC-BDA8-D25F-0DE3B862B832}"/>
              </a:ext>
            </a:extLst>
          </p:cNvPr>
          <p:cNvSpPr txBox="1"/>
          <p:nvPr/>
        </p:nvSpPr>
        <p:spPr>
          <a:xfrm>
            <a:off x="6187055" y="2692093"/>
            <a:ext cx="1153674" cy="523220"/>
          </a:xfrm>
          <a:prstGeom prst="rect">
            <a:avLst/>
          </a:prstGeom>
          <a:noFill/>
        </p:spPr>
        <p:txBody>
          <a:bodyPr wrap="square" rtlCol="0">
            <a:spAutoFit/>
          </a:bodyPr>
          <a:lstStyle/>
          <a:p>
            <a:pPr algn="ctr"/>
            <a:r>
              <a:rPr lang="en-US" b="1" dirty="0">
                <a:solidFill>
                  <a:srgbClr val="3B3B3B"/>
                </a:solidFill>
                <a:latin typeface="Times New Roman" panose="02020603050405020304" pitchFamily="18" charset="0"/>
                <a:cs typeface="Times New Roman" panose="02020603050405020304" pitchFamily="18" charset="0"/>
              </a:rPr>
              <a:t>Text to Speech</a:t>
            </a:r>
          </a:p>
        </p:txBody>
      </p:sp>
    </p:spTree>
    <p:extLst>
      <p:ext uri="{BB962C8B-B14F-4D97-AF65-F5344CB8AC3E}">
        <p14:creationId xmlns:p14="http://schemas.microsoft.com/office/powerpoint/2010/main" val="28432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085" name="Google Shape;4085;p36"/>
          <p:cNvSpPr txBox="1">
            <a:spLocks noGrp="1"/>
          </p:cNvSpPr>
          <p:nvPr>
            <p:ph type="ctrTitle"/>
          </p:nvPr>
        </p:nvSpPr>
        <p:spPr>
          <a:xfrm>
            <a:off x="713250" y="1427938"/>
            <a:ext cx="7717500" cy="8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Data Encoding</a:t>
            </a:r>
            <a:endParaRPr dirty="0"/>
          </a:p>
        </p:txBody>
      </p:sp>
      <p:pic>
        <p:nvPicPr>
          <p:cNvPr id="4087" name="Google Shape;4087;p36"/>
          <p:cNvPicPr preferRelativeResize="0"/>
          <p:nvPr/>
        </p:nvPicPr>
        <p:blipFill rotWithShape="1">
          <a:blip r:embed="rId3">
            <a:alphaModFix/>
          </a:blip>
          <a:srcRect t="62085"/>
          <a:stretch/>
        </p:blipFill>
        <p:spPr>
          <a:xfrm>
            <a:off x="0" y="3193850"/>
            <a:ext cx="9144000" cy="1950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37"/>
          <p:cNvSpPr txBox="1">
            <a:spLocks noGrp="1"/>
          </p:cNvSpPr>
          <p:nvPr>
            <p:ph type="subTitle" idx="1"/>
          </p:nvPr>
        </p:nvSpPr>
        <p:spPr>
          <a:xfrm>
            <a:off x="0" y="1672738"/>
            <a:ext cx="4513325" cy="2799900"/>
          </a:xfrm>
          <a:prstGeom prst="rect">
            <a:avLst/>
          </a:prstGeom>
        </p:spPr>
        <p:txBody>
          <a:bodyPr spcFirstLastPara="1" wrap="square" lIns="91425" tIns="91425" rIns="91425" bIns="91425" anchor="t" anchorCtr="0">
            <a:noAutofit/>
          </a:bodyPr>
          <a:lstStyle/>
          <a:p>
            <a:pPr marL="412750" indent="-285750" algn="just">
              <a:buFontTx/>
              <a:buChar char="-"/>
            </a:pPr>
            <a:r>
              <a:rPr lang="en-US" dirty="0"/>
              <a:t>Braille converted to sequences of 0s and 1s. Why?</a:t>
            </a:r>
          </a:p>
          <a:p>
            <a:pPr marL="412750" indent="-285750" algn="just">
              <a:buFontTx/>
              <a:buChar char="-"/>
            </a:pPr>
            <a:r>
              <a:rPr lang="en-US" dirty="0"/>
              <a:t>Raised dot = 1, flat dot = 0.</a:t>
            </a:r>
          </a:p>
          <a:p>
            <a:pPr marL="412750" indent="-285750" algn="just">
              <a:buFontTx/>
              <a:buChar char="-"/>
            </a:pPr>
            <a:r>
              <a:rPr lang="en-US" dirty="0"/>
              <a:t>For example, the letter ‘a’  (      ) is encoded into ‘100000’. </a:t>
            </a:r>
          </a:p>
          <a:p>
            <a:pPr marL="412750" indent="-285750" algn="just">
              <a:buFontTx/>
              <a:buChar char="-"/>
            </a:pPr>
            <a:endParaRPr lang="en-US" dirty="0"/>
          </a:p>
          <a:p>
            <a:pPr marL="412750" indent="-285750" algn="just">
              <a:buFontTx/>
              <a:buChar char="-"/>
            </a:pPr>
            <a:r>
              <a:rPr lang="en-US" dirty="0"/>
              <a:t>A number is distinguished from a letter by a special character (      ) that precedes the Braille number. </a:t>
            </a:r>
          </a:p>
        </p:txBody>
      </p:sp>
      <p:sp>
        <p:nvSpPr>
          <p:cNvPr id="4093" name="Google Shape;4093;p37"/>
          <p:cNvSpPr txBox="1">
            <a:spLocks noGrp="1"/>
          </p:cNvSpPr>
          <p:nvPr>
            <p:ph type="title"/>
          </p:nvPr>
        </p:nvSpPr>
        <p:spPr>
          <a:xfrm>
            <a:off x="713225" y="539500"/>
            <a:ext cx="62649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Data Encoding</a:t>
            </a:r>
            <a:endParaRPr dirty="0"/>
          </a:p>
        </p:txBody>
      </p:sp>
      <p:pic>
        <p:nvPicPr>
          <p:cNvPr id="2" name="Picture 1">
            <a:extLst>
              <a:ext uri="{FF2B5EF4-FFF2-40B4-BE49-F238E27FC236}">
                <a16:creationId xmlns:a16="http://schemas.microsoft.com/office/drawing/2014/main" id="{FF12654A-37AD-68CF-2463-1683A7BD9595}"/>
              </a:ext>
            </a:extLst>
          </p:cNvPr>
          <p:cNvPicPr>
            <a:picLocks noChangeAspect="1"/>
          </p:cNvPicPr>
          <p:nvPr/>
        </p:nvPicPr>
        <p:blipFill>
          <a:blip r:embed="rId3"/>
          <a:stretch>
            <a:fillRect/>
          </a:stretch>
        </p:blipFill>
        <p:spPr>
          <a:xfrm>
            <a:off x="3618013" y="2472966"/>
            <a:ext cx="245789" cy="272123"/>
          </a:xfrm>
          <a:prstGeom prst="rect">
            <a:avLst/>
          </a:prstGeom>
          <a:effectLst>
            <a:glow rad="228600">
              <a:schemeClr val="accent5">
                <a:satMod val="175000"/>
                <a:alpha val="40000"/>
              </a:schemeClr>
            </a:glow>
          </a:effectLst>
        </p:spPr>
      </p:pic>
      <p:pic>
        <p:nvPicPr>
          <p:cNvPr id="3" name="Picture 2">
            <a:extLst>
              <a:ext uri="{FF2B5EF4-FFF2-40B4-BE49-F238E27FC236}">
                <a16:creationId xmlns:a16="http://schemas.microsoft.com/office/drawing/2014/main" id="{776B9215-9C3A-7B25-33BC-CA2FEDA6345A}"/>
              </a:ext>
            </a:extLst>
          </p:cNvPr>
          <p:cNvPicPr>
            <a:picLocks noChangeAspect="1"/>
          </p:cNvPicPr>
          <p:nvPr/>
        </p:nvPicPr>
        <p:blipFill>
          <a:blip r:embed="rId4"/>
          <a:stretch>
            <a:fillRect/>
          </a:stretch>
        </p:blipFill>
        <p:spPr>
          <a:xfrm>
            <a:off x="2386206" y="3466807"/>
            <a:ext cx="219682" cy="284773"/>
          </a:xfrm>
          <a:prstGeom prst="rect">
            <a:avLst/>
          </a:prstGeom>
          <a:effectLst>
            <a:glow rad="228600">
              <a:schemeClr val="accent5">
                <a:satMod val="175000"/>
                <a:alpha val="40000"/>
              </a:schemeClr>
            </a:glow>
          </a:effectLst>
        </p:spPr>
      </p:pic>
      <p:pic>
        <p:nvPicPr>
          <p:cNvPr id="4" name="Picture 3">
            <a:extLst>
              <a:ext uri="{FF2B5EF4-FFF2-40B4-BE49-F238E27FC236}">
                <a16:creationId xmlns:a16="http://schemas.microsoft.com/office/drawing/2014/main" id="{1C0F2CEF-FAF0-D7CD-BCDF-D5EDC8A0B4FF}"/>
              </a:ext>
            </a:extLst>
          </p:cNvPr>
          <p:cNvPicPr>
            <a:picLocks noChangeAspect="1"/>
          </p:cNvPicPr>
          <p:nvPr/>
        </p:nvPicPr>
        <p:blipFill>
          <a:blip r:embed="rId5"/>
          <a:stretch>
            <a:fillRect/>
          </a:stretch>
        </p:blipFill>
        <p:spPr>
          <a:xfrm>
            <a:off x="4952988" y="2435363"/>
            <a:ext cx="1228781" cy="1829209"/>
          </a:xfrm>
          <a:prstGeom prst="rect">
            <a:avLst/>
          </a:prstGeom>
          <a:effectLst>
            <a:glow rad="228600">
              <a:schemeClr val="accent5">
                <a:satMod val="175000"/>
                <a:alpha val="40000"/>
              </a:schemeClr>
            </a:glow>
          </a:effectLst>
        </p:spPr>
      </p:pic>
      <p:sp>
        <p:nvSpPr>
          <p:cNvPr id="5" name="Koppling: böjd 9">
            <a:extLst>
              <a:ext uri="{FF2B5EF4-FFF2-40B4-BE49-F238E27FC236}">
                <a16:creationId xmlns:a16="http://schemas.microsoft.com/office/drawing/2014/main" id="{077379F4-5847-FBD7-DBBE-E616AE49FEB0}"/>
              </a:ext>
            </a:extLst>
          </p:cNvPr>
          <p:cNvSpPr/>
          <p:nvPr/>
        </p:nvSpPr>
        <p:spPr>
          <a:xfrm rot="5400000">
            <a:off x="6621170" y="2458298"/>
            <a:ext cx="563341" cy="1228781"/>
          </a:xfrm>
          <a:prstGeom prst="curvedConnector2">
            <a:avLst/>
          </a:prstGeom>
          <a:solidFill>
            <a:srgbClr val="000000">
              <a:alpha val="5000"/>
            </a:srgbClr>
          </a:solidFill>
          <a:ln w="12600">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6" name="pole tekstowe 30">
            <a:extLst>
              <a:ext uri="{FF2B5EF4-FFF2-40B4-BE49-F238E27FC236}">
                <a16:creationId xmlns:a16="http://schemas.microsoft.com/office/drawing/2014/main" id="{B88A9FA0-73E4-2795-90C4-12CD77D6F055}"/>
              </a:ext>
            </a:extLst>
          </p:cNvPr>
          <p:cNvSpPr txBox="1"/>
          <p:nvPr/>
        </p:nvSpPr>
        <p:spPr>
          <a:xfrm>
            <a:off x="7270955" y="2173753"/>
            <a:ext cx="1625765" cy="523220"/>
          </a:xfrm>
          <a:prstGeom prst="rect">
            <a:avLst/>
          </a:prstGeom>
          <a:noFill/>
        </p:spPr>
        <p:txBody>
          <a:bodyPr wrap="none" rtlCol="0" anchor="ctr" anchorCtr="1">
            <a:spAutoFit/>
          </a:bodyPr>
          <a:lstStyle/>
          <a:p>
            <a:pPr algn="ctr"/>
            <a:r>
              <a:rPr lang="en-US" sz="2800" b="1" i="1" dirty="0">
                <a:solidFill>
                  <a:srgbClr val="000000"/>
                </a:solidFill>
                <a:latin typeface="Ubuntu" panose="020B0504030602030204" pitchFamily="34" charset="0"/>
              </a:rPr>
              <a:t>‘a’ or ‘1’?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47"/>
          <p:cNvSpPr txBox="1">
            <a:spLocks noGrp="1"/>
          </p:cNvSpPr>
          <p:nvPr>
            <p:ph type="title"/>
          </p:nvPr>
        </p:nvSpPr>
        <p:spPr>
          <a:xfrm>
            <a:off x="5439104" y="1947041"/>
            <a:ext cx="3145220" cy="19004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t>Deep Learning for Translation</a:t>
            </a:r>
            <a:endParaRPr sz="4400" dirty="0"/>
          </a:p>
        </p:txBody>
      </p:sp>
      <p:pic>
        <p:nvPicPr>
          <p:cNvPr id="4792" name="Google Shape;4792;p47"/>
          <p:cNvPicPr preferRelativeResize="0"/>
          <p:nvPr/>
        </p:nvPicPr>
        <p:blipFill rotWithShape="1">
          <a:blip r:embed="rId3">
            <a:alphaModFix/>
          </a:blip>
          <a:srcRect l="31503" r="4295"/>
          <a:stretch/>
        </p:blipFill>
        <p:spPr>
          <a:xfrm>
            <a:off x="0" y="0"/>
            <a:ext cx="4477750" cy="39237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37"/>
          <p:cNvSpPr txBox="1">
            <a:spLocks noGrp="1"/>
          </p:cNvSpPr>
          <p:nvPr>
            <p:ph type="subTitle" idx="1"/>
          </p:nvPr>
        </p:nvSpPr>
        <p:spPr>
          <a:xfrm>
            <a:off x="50800" y="1696126"/>
            <a:ext cx="9093200" cy="3701373"/>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b="1" dirty="0"/>
              <a:t>Deep Learning Model:</a:t>
            </a:r>
          </a:p>
          <a:p>
            <a:pPr lvl="1" algn="just"/>
            <a:r>
              <a:rPr lang="en-US" b="1" dirty="0"/>
              <a:t>Type: </a:t>
            </a:r>
            <a:r>
              <a:rPr lang="en-US" dirty="0"/>
              <a:t>DenseNet201 CNN.</a:t>
            </a:r>
            <a:endParaRPr lang="en-US" sz="2800" dirty="0"/>
          </a:p>
          <a:p>
            <a:pPr lvl="1" algn="just"/>
            <a:r>
              <a:rPr lang="en-US" b="1" dirty="0"/>
              <a:t>Training:</a:t>
            </a:r>
            <a:r>
              <a:rPr lang="en-US" dirty="0"/>
              <a:t> Trained on a dataset of  5215 Braille images.</a:t>
            </a:r>
          </a:p>
          <a:p>
            <a:pPr lvl="1" algn="just"/>
            <a:r>
              <a:rPr lang="en-US" b="1" dirty="0"/>
              <a:t>Learning Process:</a:t>
            </a:r>
          </a:p>
          <a:p>
            <a:pPr lvl="1" algn="just"/>
            <a:r>
              <a:rPr lang="en-US" b="1" dirty="0"/>
              <a:t>	</a:t>
            </a:r>
            <a:r>
              <a:rPr lang="en-US" dirty="0"/>
              <a:t>Learns features from the Braille dot patterns (e.g., position, number of raised dots).</a:t>
            </a:r>
            <a:br>
              <a:rPr lang="en-US" dirty="0"/>
            </a:br>
            <a:endParaRPr lang="en-US" dirty="0"/>
          </a:p>
          <a:p>
            <a:pPr algn="just">
              <a:buFont typeface="Arial" panose="020B0604020202020204" pitchFamily="34" charset="0"/>
              <a:buChar char="•"/>
            </a:pPr>
            <a:r>
              <a:rPr lang="en-US" b="1" dirty="0"/>
              <a:t>Input:</a:t>
            </a:r>
            <a:r>
              <a:rPr lang="en-US" dirty="0"/>
              <a:t> Organized Braille dots (Full Braille page).</a:t>
            </a:r>
          </a:p>
          <a:p>
            <a:pPr algn="just">
              <a:buFont typeface="Arial" panose="020B0604020202020204" pitchFamily="34" charset="0"/>
              <a:buChar char="•"/>
            </a:pPr>
            <a:r>
              <a:rPr lang="en-US" b="1" dirty="0"/>
              <a:t>Output: </a:t>
            </a:r>
            <a:r>
              <a:rPr lang="en-US" dirty="0"/>
              <a:t>Translation of Braille; English text.</a:t>
            </a:r>
            <a:endParaRPr lang="ar-EG" dirty="0"/>
          </a:p>
          <a:p>
            <a:pPr marL="0" indent="0" algn="just">
              <a:buNone/>
            </a:pPr>
            <a:endParaRPr lang="en-US" dirty="0"/>
          </a:p>
          <a:p>
            <a:pPr algn="just">
              <a:buFont typeface="Arial" panose="020B0604020202020204" pitchFamily="34" charset="0"/>
              <a:buChar char="•"/>
            </a:pPr>
            <a:endParaRPr lang="en-US" sz="3200" dirty="0"/>
          </a:p>
        </p:txBody>
      </p:sp>
      <p:sp>
        <p:nvSpPr>
          <p:cNvPr id="4093" name="Google Shape;4093;p37"/>
          <p:cNvSpPr txBox="1">
            <a:spLocks noGrp="1"/>
          </p:cNvSpPr>
          <p:nvPr>
            <p:ph type="title"/>
          </p:nvPr>
        </p:nvSpPr>
        <p:spPr>
          <a:xfrm>
            <a:off x="713225" y="539500"/>
            <a:ext cx="62649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Deep Learning for Translation</a:t>
            </a:r>
            <a:endParaRPr sz="4000" dirty="0"/>
          </a:p>
        </p:txBody>
      </p:sp>
    </p:spTree>
    <p:extLst>
      <p:ext uri="{BB962C8B-B14F-4D97-AF65-F5344CB8AC3E}">
        <p14:creationId xmlns:p14="http://schemas.microsoft.com/office/powerpoint/2010/main" val="2105701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292531"/>
            <a:ext cx="6988230" cy="2995690"/>
          </a:xfrm>
          <a:prstGeom prst="rect">
            <a:avLst/>
          </a:prstGeom>
        </p:spPr>
        <p:txBody>
          <a:bodyPr spcFirstLastPara="1" wrap="square" lIns="91425" tIns="91425" rIns="91425" bIns="91425" anchor="t" anchorCtr="0">
            <a:noAutofit/>
          </a:bodyPr>
          <a:lstStyle/>
          <a:p>
            <a:pPr algn="just"/>
            <a:r>
              <a:rPr lang="en-US" sz="2400" b="1" dirty="0"/>
              <a:t>Character Mapping:</a:t>
            </a:r>
          </a:p>
          <a:p>
            <a:pPr lvl="1" algn="just"/>
            <a:r>
              <a:rPr lang="en-US" sz="1800" dirty="0"/>
              <a:t>One-to-One Correspondence (Grade 1 Braille): </a:t>
            </a:r>
          </a:p>
          <a:p>
            <a:pPr lvl="2" algn="just"/>
            <a:r>
              <a:rPr lang="en-US" dirty="0"/>
              <a:t>The system utilizes a pre-defined table linking each recognized Braille pattern (combination of raised dots) to its corresponding English character.</a:t>
            </a:r>
          </a:p>
          <a:p>
            <a:pPr lvl="1" algn="just"/>
            <a:r>
              <a:rPr lang="en-US" sz="1800" dirty="0"/>
              <a:t>Character Order Preservation:</a:t>
            </a:r>
          </a:p>
          <a:p>
            <a:pPr lvl="2" algn="just"/>
            <a:r>
              <a:rPr lang="en-US" dirty="0"/>
              <a:t>After translation, each identified Braille character is saved in a list, maintaining the exact order it appeared on the Braille page.</a:t>
            </a:r>
          </a:p>
          <a:p>
            <a:pPr algn="just"/>
            <a:endParaRPr lang="en-US" dirty="0"/>
          </a:p>
        </p:txBody>
      </p:sp>
      <p:sp>
        <p:nvSpPr>
          <p:cNvPr id="3974" name="Google Shape;3974;p33"/>
          <p:cNvSpPr txBox="1">
            <a:spLocks noGrp="1"/>
          </p:cNvSpPr>
          <p:nvPr>
            <p:ph type="title"/>
          </p:nvPr>
        </p:nvSpPr>
        <p:spPr>
          <a:xfrm>
            <a:off x="713224" y="539500"/>
            <a:ext cx="5995003"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Mapping Braille to English Text </a:t>
            </a:r>
            <a:endParaRPr sz="3600" dirty="0"/>
          </a:p>
        </p:txBody>
      </p:sp>
    </p:spTree>
    <p:extLst>
      <p:ext uri="{BB962C8B-B14F-4D97-AF65-F5344CB8AC3E}">
        <p14:creationId xmlns:p14="http://schemas.microsoft.com/office/powerpoint/2010/main" val="3236736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208728" y="1511940"/>
            <a:ext cx="3971386" cy="3460773"/>
          </a:xfrm>
          <a:prstGeom prst="rect">
            <a:avLst/>
          </a:prstGeom>
        </p:spPr>
        <p:txBody>
          <a:bodyPr spcFirstLastPara="1" wrap="square" lIns="91425" tIns="91425" rIns="91425" bIns="91425" anchor="t" anchorCtr="0">
            <a:noAutofit/>
          </a:bodyPr>
          <a:lstStyle/>
          <a:p>
            <a:pPr lvl="0" algn="just">
              <a:lnSpc>
                <a:spcPct val="100000"/>
              </a:lnSpc>
              <a:defRPr b="1"/>
            </a:pPr>
            <a:r>
              <a:rPr lang="en-US" sz="1800" b="1" dirty="0">
                <a:latin typeface="Ubuntu" panose="020B0504030602030204" pitchFamily="34" charset="0"/>
                <a:cs typeface="Times New Roman" panose="02020603050405020304" pitchFamily="18" charset="0"/>
              </a:rPr>
              <a:t>Text Assembly</a:t>
            </a:r>
            <a:endParaRPr lang="en-US" sz="1800" dirty="0">
              <a:latin typeface="Ubuntu" panose="020B0504030602030204" pitchFamily="34" charset="0"/>
              <a:cs typeface="Times New Roman" panose="02020603050405020304" pitchFamily="18" charset="0"/>
            </a:endParaRPr>
          </a:p>
          <a:p>
            <a:pPr lvl="1" algn="just">
              <a:lnSpc>
                <a:spcPct val="100000"/>
              </a:lnSpc>
            </a:pPr>
            <a:r>
              <a:rPr lang="en-US" dirty="0">
                <a:latin typeface="Ubuntu" panose="020B0504030602030204" pitchFamily="34" charset="0"/>
                <a:cs typeface="Times New Roman" panose="02020603050405020304" pitchFamily="18" charset="0"/>
              </a:rPr>
              <a:t>Recognized characters transformed into sentences:</a:t>
            </a:r>
          </a:p>
          <a:p>
            <a:pPr lvl="2" algn="just"/>
            <a:r>
              <a:rPr lang="en-US" dirty="0">
                <a:latin typeface="Ubuntu" panose="020B0504030602030204" pitchFamily="34" charset="0"/>
                <a:cs typeface="Times New Roman" panose="02020603050405020304" pitchFamily="18" charset="0"/>
              </a:rPr>
              <a:t>System loops through the saved character list.</a:t>
            </a:r>
          </a:p>
          <a:p>
            <a:pPr lvl="2" algn="just"/>
            <a:r>
              <a:rPr lang="en-US" dirty="0">
                <a:latin typeface="Ubuntu" panose="020B0504030602030204" pitchFamily="34" charset="0"/>
                <a:cs typeface="Times New Roman" panose="02020603050405020304" pitchFamily="18" charset="0"/>
              </a:rPr>
              <a:t>Characters are assembled into words and sentences.</a:t>
            </a:r>
          </a:p>
          <a:p>
            <a:pPr lvl="1" algn="just">
              <a:lnSpc>
                <a:spcPct val="100000"/>
              </a:lnSpc>
            </a:pPr>
            <a:r>
              <a:rPr lang="en-US" dirty="0">
                <a:latin typeface="Ubuntu" panose="020B0504030602030204" pitchFamily="34" charset="0"/>
                <a:cs typeface="Times New Roman" panose="02020603050405020304" pitchFamily="18" charset="0"/>
              </a:rPr>
              <a:t>Preserves original structure</a:t>
            </a:r>
          </a:p>
        </p:txBody>
      </p:sp>
      <p:sp>
        <p:nvSpPr>
          <p:cNvPr id="3974" name="Google Shape;3974;p33"/>
          <p:cNvSpPr txBox="1">
            <a:spLocks noGrp="1"/>
          </p:cNvSpPr>
          <p:nvPr>
            <p:ph type="title"/>
          </p:nvPr>
        </p:nvSpPr>
        <p:spPr>
          <a:xfrm>
            <a:off x="713224" y="539500"/>
            <a:ext cx="5995003"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Integration and Output</a:t>
            </a:r>
            <a:endParaRPr sz="4000" dirty="0"/>
          </a:p>
        </p:txBody>
      </p:sp>
      <p:sp>
        <p:nvSpPr>
          <p:cNvPr id="2" name="Google Shape;3973;p33">
            <a:extLst>
              <a:ext uri="{FF2B5EF4-FFF2-40B4-BE49-F238E27FC236}">
                <a16:creationId xmlns:a16="http://schemas.microsoft.com/office/drawing/2014/main" id="{4EDA581E-9D6D-DB11-69DC-62A3C688A58A}"/>
              </a:ext>
            </a:extLst>
          </p:cNvPr>
          <p:cNvSpPr txBox="1">
            <a:spLocks/>
          </p:cNvSpPr>
          <p:nvPr/>
        </p:nvSpPr>
        <p:spPr>
          <a:xfrm>
            <a:off x="4571999" y="1054740"/>
            <a:ext cx="4363273" cy="3460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Char char="■"/>
              <a:defRPr sz="1600" b="0" i="0" u="none" strike="noStrike" cap="none">
                <a:solidFill>
                  <a:schemeClr val="dk1"/>
                </a:solidFill>
                <a:latin typeface="Ubuntu"/>
                <a:ea typeface="Ubuntu"/>
                <a:cs typeface="Ubuntu"/>
                <a:sym typeface="Ubuntu"/>
              </a:defRPr>
            </a:lvl9pPr>
          </a:lstStyle>
          <a:p>
            <a:pPr marL="584200" lvl="1" indent="0" algn="just">
              <a:buNone/>
            </a:pPr>
            <a:endParaRPr lang="en-US" sz="1400" dirty="0">
              <a:latin typeface="Ubuntu" panose="020B0504030602030204" pitchFamily="34" charset="0"/>
              <a:cs typeface="Times New Roman" panose="02020603050405020304" pitchFamily="18" charset="0"/>
            </a:endParaRPr>
          </a:p>
          <a:p>
            <a:pPr algn="just">
              <a:defRPr b="1"/>
            </a:pPr>
            <a:r>
              <a:rPr lang="en-US" sz="1800" b="1" dirty="0">
                <a:latin typeface="Ubuntu" panose="020B0504030602030204" pitchFamily="34" charset="0"/>
                <a:cs typeface="Times New Roman" panose="02020603050405020304" pitchFamily="18" charset="0"/>
              </a:rPr>
              <a:t>Output Formatting</a:t>
            </a:r>
          </a:p>
          <a:p>
            <a:pPr lvl="1" algn="just"/>
            <a:r>
              <a:rPr lang="en-US" dirty="0">
                <a:latin typeface="Ubuntu" panose="020B0504030602030204" pitchFamily="34" charset="0"/>
                <a:cs typeface="Times New Roman" panose="02020603050405020304" pitchFamily="18" charset="0"/>
              </a:rPr>
              <a:t>Enhances readability:</a:t>
            </a:r>
          </a:p>
          <a:p>
            <a:pPr lvl="2" algn="just"/>
            <a:r>
              <a:rPr lang="en-US" dirty="0">
                <a:latin typeface="Ubuntu" panose="020B0504030602030204" pitchFamily="34" charset="0"/>
                <a:cs typeface="Times New Roman" panose="02020603050405020304" pitchFamily="18" charset="0"/>
              </a:rPr>
              <a:t>Removes unnecessary white spaces.</a:t>
            </a:r>
          </a:p>
          <a:p>
            <a:pPr lvl="2" algn="just"/>
            <a:r>
              <a:rPr lang="en-US" dirty="0">
                <a:latin typeface="Ubuntu" panose="020B0504030602030204" pitchFamily="34" charset="0"/>
                <a:cs typeface="Times New Roman" panose="02020603050405020304" pitchFamily="18" charset="0"/>
              </a:rPr>
              <a:t>Formats paragraphs to match the original Braille document.</a:t>
            </a:r>
          </a:p>
        </p:txBody>
      </p:sp>
    </p:spTree>
    <p:extLst>
      <p:ext uri="{BB962C8B-B14F-4D97-AF65-F5344CB8AC3E}">
        <p14:creationId xmlns:p14="http://schemas.microsoft.com/office/powerpoint/2010/main" val="245146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sp>
        <p:nvSpPr>
          <p:cNvPr id="5075" name="Google Shape;5075;p53"/>
          <p:cNvSpPr txBox="1">
            <a:spLocks noGrp="1"/>
          </p:cNvSpPr>
          <p:nvPr>
            <p:ph type="title"/>
          </p:nvPr>
        </p:nvSpPr>
        <p:spPr>
          <a:xfrm flipH="1">
            <a:off x="5447150" y="1322113"/>
            <a:ext cx="2712000" cy="173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Text Correction</a:t>
            </a:r>
            <a:endParaRPr sz="4400" dirty="0"/>
          </a:p>
        </p:txBody>
      </p:sp>
      <p:pic>
        <p:nvPicPr>
          <p:cNvPr id="6" name="Picture 5" descr="A pair of glasses on a stack of papers&#10;&#10;Description automatically generated">
            <a:extLst>
              <a:ext uri="{FF2B5EF4-FFF2-40B4-BE49-F238E27FC236}">
                <a16:creationId xmlns:a16="http://schemas.microsoft.com/office/drawing/2014/main" id="{63545A72-2855-BD2B-80FA-48BA145250D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40712"/>
          <a:stretch/>
        </p:blipFill>
        <p:spPr>
          <a:xfrm>
            <a:off x="1" y="0"/>
            <a:ext cx="4572000"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37"/>
          <p:cNvSpPr txBox="1">
            <a:spLocks noGrp="1"/>
          </p:cNvSpPr>
          <p:nvPr>
            <p:ph type="subTitle" idx="1"/>
          </p:nvPr>
        </p:nvSpPr>
        <p:spPr>
          <a:xfrm>
            <a:off x="429445" y="2250790"/>
            <a:ext cx="6184189" cy="2498835"/>
          </a:xfrm>
          <a:prstGeom prst="rect">
            <a:avLst/>
          </a:prstGeom>
        </p:spPr>
        <p:txBody>
          <a:bodyPr spcFirstLastPara="1" wrap="square" lIns="91425" tIns="91425" rIns="91425" bIns="91425" anchor="t" anchorCtr="0">
            <a:noAutofit/>
          </a:bodyPr>
          <a:lstStyle/>
          <a:p>
            <a:pPr marL="0" indent="0" algn="just">
              <a:buNone/>
            </a:pPr>
            <a:endParaRPr lang="en-US" b="1" dirty="0"/>
          </a:p>
          <a:p>
            <a:pPr marL="127000" indent="0" algn="just">
              <a:buNone/>
            </a:pPr>
            <a:r>
              <a:rPr lang="en-US" b="1" dirty="0"/>
              <a:t>Post-translation errors:</a:t>
            </a:r>
            <a:r>
              <a:rPr lang="en-US" dirty="0"/>
              <a:t> Spelling mistakes identified</a:t>
            </a:r>
          </a:p>
          <a:p>
            <a:pPr marL="127000" indent="0" algn="just">
              <a:buNone/>
            </a:pPr>
            <a:r>
              <a:rPr lang="en-US" b="1" dirty="0"/>
              <a:t>Correction method:</a:t>
            </a:r>
            <a:r>
              <a:rPr lang="en-US" dirty="0"/>
              <a:t> Contextual text correction.</a:t>
            </a:r>
          </a:p>
          <a:p>
            <a:pPr algn="just"/>
            <a:endParaRPr lang="en-US" dirty="0"/>
          </a:p>
          <a:p>
            <a:pPr marL="127000" indent="0" algn="just">
              <a:buNone/>
            </a:pPr>
            <a:r>
              <a:rPr lang="en-US" b="1" dirty="0"/>
              <a:t>Tools used:</a:t>
            </a:r>
          </a:p>
          <a:p>
            <a:pPr lvl="1" algn="just"/>
            <a:r>
              <a:rPr lang="en-US" sz="1400" dirty="0"/>
              <a:t>Package: </a:t>
            </a:r>
            <a:r>
              <a:rPr lang="en-US" sz="1400" i="1" dirty="0" err="1"/>
              <a:t>contextualSpellCheck</a:t>
            </a:r>
            <a:endParaRPr lang="en-US" sz="1400" i="1" dirty="0"/>
          </a:p>
          <a:p>
            <a:pPr lvl="1" algn="just"/>
            <a:r>
              <a:rPr lang="en-US" sz="1400" dirty="0"/>
              <a:t>Pretrained model: </a:t>
            </a:r>
            <a:r>
              <a:rPr lang="en-US" sz="1400" i="1" dirty="0"/>
              <a:t>T5-large-spell</a:t>
            </a:r>
          </a:p>
          <a:p>
            <a:pPr algn="just"/>
            <a:endParaRPr lang="en-US" dirty="0"/>
          </a:p>
          <a:p>
            <a:pPr marL="1041400" lvl="2" indent="0" algn="just">
              <a:buNone/>
            </a:pPr>
            <a:endParaRPr lang="en-US" sz="1100" dirty="0"/>
          </a:p>
        </p:txBody>
      </p:sp>
      <p:sp>
        <p:nvSpPr>
          <p:cNvPr id="4093" name="Google Shape;4093;p37"/>
          <p:cNvSpPr txBox="1">
            <a:spLocks noGrp="1"/>
          </p:cNvSpPr>
          <p:nvPr>
            <p:ph type="title"/>
          </p:nvPr>
        </p:nvSpPr>
        <p:spPr>
          <a:xfrm>
            <a:off x="713225" y="539500"/>
            <a:ext cx="6633506"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Text Correction</a:t>
            </a:r>
            <a:endParaRPr sz="4000" dirty="0"/>
          </a:p>
        </p:txBody>
      </p:sp>
      <p:pic>
        <p:nvPicPr>
          <p:cNvPr id="3" name="Picture 2">
            <a:extLst>
              <a:ext uri="{FF2B5EF4-FFF2-40B4-BE49-F238E27FC236}">
                <a16:creationId xmlns:a16="http://schemas.microsoft.com/office/drawing/2014/main" id="{1423156E-86C9-168F-F430-C41D61F8E10C}"/>
              </a:ext>
            </a:extLst>
          </p:cNvPr>
          <p:cNvPicPr>
            <a:picLocks noChangeAspect="1"/>
          </p:cNvPicPr>
          <p:nvPr/>
        </p:nvPicPr>
        <p:blipFill>
          <a:blip r:embed="rId3"/>
          <a:stretch>
            <a:fillRect/>
          </a:stretch>
        </p:blipFill>
        <p:spPr>
          <a:xfrm>
            <a:off x="429445" y="1476606"/>
            <a:ext cx="8470190" cy="991369"/>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50232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909399" y="877824"/>
            <a:ext cx="3604159" cy="18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Sample input 1</a:t>
            </a:r>
            <a:endParaRPr lang="en-US" dirty="0"/>
          </a:p>
        </p:txBody>
      </p:sp>
      <p:sp>
        <p:nvSpPr>
          <p:cNvPr id="4079" name="Google Shape;4079;p35"/>
          <p:cNvSpPr txBox="1">
            <a:spLocks noGrp="1"/>
          </p:cNvSpPr>
          <p:nvPr>
            <p:ph type="subTitle" idx="1"/>
          </p:nvPr>
        </p:nvSpPr>
        <p:spPr>
          <a:xfrm>
            <a:off x="850959" y="2824353"/>
            <a:ext cx="3721041" cy="947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We scanned optimal pages at 100 DPI </a:t>
            </a:r>
            <a:br>
              <a:rPr lang="en-US" dirty="0"/>
            </a:br>
            <a:r>
              <a:rPr lang="en-US" dirty="0"/>
              <a:t>Scanner noise is the only noise presented in this sample</a:t>
            </a:r>
          </a:p>
        </p:txBody>
      </p:sp>
      <p:pic>
        <p:nvPicPr>
          <p:cNvPr id="6" name="Picture 5" descr="A white paper with text&#10;&#10;Description automatically generated">
            <a:extLst>
              <a:ext uri="{FF2B5EF4-FFF2-40B4-BE49-F238E27FC236}">
                <a16:creationId xmlns:a16="http://schemas.microsoft.com/office/drawing/2014/main" id="{D566FF2A-5C65-EB94-633E-D12FA60276F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242560" y="0"/>
            <a:ext cx="3901440" cy="5123078"/>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16612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949200"/>
            <a:ext cx="8083935" cy="3374063"/>
          </a:xfrm>
          <a:prstGeom prst="rect">
            <a:avLst/>
          </a:prstGeom>
        </p:spPr>
        <p:txBody>
          <a:bodyPr spcFirstLastPara="1" wrap="square" lIns="91425" tIns="91425" rIns="91425" bIns="91425" anchor="t" anchorCtr="0">
            <a:noAutofit/>
          </a:bodyPr>
          <a:lstStyle/>
          <a:p>
            <a:pPr algn="just"/>
            <a:r>
              <a:rPr lang="en-US" sz="1800" dirty="0"/>
              <a:t>BERT stands for Bidirectional Encoder Representations from Transformers.</a:t>
            </a:r>
          </a:p>
          <a:p>
            <a:pPr algn="just"/>
            <a:endParaRPr lang="en-US" sz="1800" dirty="0"/>
          </a:p>
          <a:p>
            <a:pPr algn="just"/>
            <a:r>
              <a:rPr lang="en-US" sz="1800" dirty="0"/>
              <a:t>It is a pre-trained natural language processing (NLP) model introduced by Google in 2018. </a:t>
            </a:r>
          </a:p>
          <a:p>
            <a:pPr algn="just"/>
            <a:endParaRPr lang="en-US" sz="1800" dirty="0"/>
          </a:p>
          <a:p>
            <a:pPr algn="just"/>
            <a:r>
              <a:rPr lang="en-US" sz="1800" dirty="0"/>
              <a:t>BERT is based on the Transformer architecture, which is a type of neural network architecture designed for sequence-to-sequence tasks. </a:t>
            </a:r>
          </a:p>
          <a:p>
            <a:pPr algn="just"/>
            <a:endParaRPr lang="en-US" sz="1800" dirty="0"/>
          </a:p>
          <a:p>
            <a:pPr algn="just"/>
            <a:r>
              <a:rPr lang="en-US" sz="1800" dirty="0"/>
              <a:t>BERT is known for its bidirectional training approach, allowing the model to consider context from both the left and right sides of a given word in a sentence.</a:t>
            </a:r>
          </a:p>
          <a:p>
            <a:pPr algn="just"/>
            <a:endParaRPr lang="en-US" sz="1800" dirty="0"/>
          </a:p>
          <a:p>
            <a:pPr algn="just"/>
            <a:r>
              <a:rPr lang="en-US" sz="1800" dirty="0"/>
              <a:t>It supports over 70 languages including Arabic.</a:t>
            </a:r>
          </a:p>
          <a:p>
            <a:pPr algn="just"/>
            <a:endParaRPr lang="en-US" sz="1800" dirty="0"/>
          </a:p>
        </p:txBody>
      </p:sp>
      <p:sp>
        <p:nvSpPr>
          <p:cNvPr id="3974" name="Google Shape;3974;p33"/>
          <p:cNvSpPr txBox="1">
            <a:spLocks noGrp="1"/>
          </p:cNvSpPr>
          <p:nvPr>
            <p:ph type="title"/>
          </p:nvPr>
        </p:nvSpPr>
        <p:spPr>
          <a:xfrm>
            <a:off x="713224" y="336300"/>
            <a:ext cx="5995003"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History of BERT</a:t>
            </a:r>
            <a:endParaRPr sz="3600" dirty="0"/>
          </a:p>
        </p:txBody>
      </p:sp>
    </p:spTree>
    <p:extLst>
      <p:ext uri="{BB962C8B-B14F-4D97-AF65-F5344CB8AC3E}">
        <p14:creationId xmlns:p14="http://schemas.microsoft.com/office/powerpoint/2010/main" val="224052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031899"/>
            <a:ext cx="7429667" cy="3389829"/>
          </a:xfrm>
          <a:prstGeom prst="rect">
            <a:avLst/>
          </a:prstGeom>
        </p:spPr>
        <p:txBody>
          <a:bodyPr spcFirstLastPara="1" wrap="square" lIns="91425" tIns="91425" rIns="91425" bIns="91425" anchor="t" anchorCtr="0">
            <a:noAutofit/>
          </a:bodyPr>
          <a:lstStyle/>
          <a:p>
            <a:pPr algn="just"/>
            <a:r>
              <a:rPr lang="en-US" b="0" i="0" dirty="0">
                <a:effectLst/>
              </a:rPr>
              <a:t>The goal of any given NLP technique is to understand human language as it is spoken naturally. </a:t>
            </a:r>
          </a:p>
          <a:p>
            <a:pPr algn="just"/>
            <a:endParaRPr lang="en-US" b="0" i="0" dirty="0">
              <a:effectLst/>
            </a:endParaRPr>
          </a:p>
          <a:p>
            <a:pPr algn="just"/>
            <a:r>
              <a:rPr lang="en-US" b="0" i="0" dirty="0">
                <a:effectLst/>
              </a:rPr>
              <a:t>In BERT's case, this means predicting a word in a blank. To do this, models are trained using a large repository of specialized, labeled training data. </a:t>
            </a:r>
          </a:p>
          <a:p>
            <a:pPr algn="just"/>
            <a:endParaRPr lang="en-US" b="0" i="0" dirty="0">
              <a:effectLst/>
            </a:endParaRPr>
          </a:p>
          <a:p>
            <a:pPr algn="just"/>
            <a:r>
              <a:rPr lang="en-US" b="0" i="0" dirty="0">
                <a:effectLst/>
              </a:rPr>
              <a:t>This process involves linguists doing manual data labeling.</a:t>
            </a:r>
          </a:p>
          <a:p>
            <a:pPr algn="just"/>
            <a:endParaRPr lang="en-US" b="0" i="0" dirty="0">
              <a:effectLst/>
            </a:endParaRPr>
          </a:p>
          <a:p>
            <a:pPr algn="just"/>
            <a:r>
              <a:rPr lang="en-US" b="0" i="0" dirty="0">
                <a:effectLst/>
              </a:rPr>
              <a:t>BERT, was pretrained using only a collection of unlabeled, plain text, using the entirety of English Wikipedia and the Brown Corpus (about a million words.). </a:t>
            </a:r>
          </a:p>
          <a:p>
            <a:pPr algn="just"/>
            <a:endParaRPr lang="en-US" b="0" i="0" dirty="0">
              <a:effectLst/>
            </a:endParaRPr>
          </a:p>
          <a:p>
            <a:pPr algn="just"/>
            <a:r>
              <a:rPr lang="en-US" b="0" i="0" dirty="0">
                <a:effectLst/>
              </a:rPr>
              <a:t>It continues to learn through </a:t>
            </a:r>
            <a:r>
              <a:rPr lang="en-US" dirty="0"/>
              <a:t>unsupervised learning </a:t>
            </a:r>
            <a:r>
              <a:rPr lang="en-US" b="0" i="0" dirty="0">
                <a:effectLst/>
              </a:rPr>
              <a:t>from unlabeled text and improves even as it's being used in practical applications such as Google search.</a:t>
            </a:r>
            <a:endParaRPr lang="en-US" dirty="0"/>
          </a:p>
          <a:p>
            <a:pPr algn="just"/>
            <a:endParaRPr lang="en-US" dirty="0"/>
          </a:p>
        </p:txBody>
      </p:sp>
      <p:sp>
        <p:nvSpPr>
          <p:cNvPr id="3974" name="Google Shape;3974;p33"/>
          <p:cNvSpPr txBox="1">
            <a:spLocks noGrp="1"/>
          </p:cNvSpPr>
          <p:nvPr>
            <p:ph type="title"/>
          </p:nvPr>
        </p:nvSpPr>
        <p:spPr>
          <a:xfrm>
            <a:off x="713224" y="270986"/>
            <a:ext cx="5995003"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How BERT Works - Intro</a:t>
            </a:r>
            <a:endParaRPr sz="3600" dirty="0"/>
          </a:p>
        </p:txBody>
      </p:sp>
    </p:spTree>
    <p:extLst>
      <p:ext uri="{BB962C8B-B14F-4D97-AF65-F5344CB8AC3E}">
        <p14:creationId xmlns:p14="http://schemas.microsoft.com/office/powerpoint/2010/main" val="3780968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300413"/>
            <a:ext cx="7429667" cy="3389829"/>
          </a:xfrm>
          <a:prstGeom prst="rect">
            <a:avLst/>
          </a:prstGeom>
        </p:spPr>
        <p:txBody>
          <a:bodyPr spcFirstLastPara="1" wrap="square" lIns="91425" tIns="91425" rIns="91425" bIns="91425" anchor="t" anchorCtr="0">
            <a:noAutofit/>
          </a:bodyPr>
          <a:lstStyle/>
          <a:p>
            <a:pPr algn="just"/>
            <a:r>
              <a:rPr lang="en-US" sz="1800" b="0" i="0" dirty="0">
                <a:effectLst/>
                <a:latin typeface="Ubuntu" panose="020B0504030602030204" pitchFamily="34" charset="0"/>
              </a:rPr>
              <a:t>The transformer is the part of the model that gives BERT its increased capacity for understanding context. </a:t>
            </a:r>
          </a:p>
          <a:p>
            <a:pPr algn="just"/>
            <a:endParaRPr lang="en-US" sz="1800" b="0" i="0" dirty="0">
              <a:effectLst/>
              <a:latin typeface="Ubuntu" panose="020B0504030602030204" pitchFamily="34" charset="0"/>
            </a:endParaRPr>
          </a:p>
          <a:p>
            <a:pPr algn="just"/>
            <a:r>
              <a:rPr lang="en-US" sz="1800" b="0" i="0" dirty="0">
                <a:effectLst/>
                <a:latin typeface="Ubuntu" panose="020B0504030602030204" pitchFamily="34" charset="0"/>
              </a:rPr>
              <a:t>The transformer processes any given word in relation to all other words in a sentence, rather than processing them one at a time like rule-based systems. </a:t>
            </a:r>
          </a:p>
          <a:p>
            <a:pPr algn="just"/>
            <a:endParaRPr lang="en-US" sz="1800" b="0" i="0" dirty="0">
              <a:effectLst/>
              <a:latin typeface="Ubuntu" panose="020B0504030602030204" pitchFamily="34" charset="0"/>
            </a:endParaRPr>
          </a:p>
          <a:p>
            <a:pPr algn="just"/>
            <a:r>
              <a:rPr lang="en-US" sz="1800" b="0" i="0" dirty="0">
                <a:effectLst/>
                <a:latin typeface="Ubuntu" panose="020B0504030602030204" pitchFamily="34" charset="0"/>
              </a:rPr>
              <a:t>By looking at all surrounding words, the transformer enables BERT to understand the full context of the word and therefore better understand searcher intent.</a:t>
            </a:r>
          </a:p>
          <a:p>
            <a:pPr algn="just"/>
            <a:endParaRPr lang="en-US" sz="1800" b="0" i="0" dirty="0">
              <a:effectLst/>
              <a:latin typeface="Ubuntu" panose="020B0504030602030204" pitchFamily="34" charset="0"/>
            </a:endParaRPr>
          </a:p>
          <a:p>
            <a:pPr algn="just"/>
            <a:r>
              <a:rPr lang="en-US" sz="1800" dirty="0">
                <a:latin typeface="Ubuntu" panose="020B0504030602030204" pitchFamily="34" charset="0"/>
              </a:rPr>
              <a:t>The transformer used at BERT’s center is bidirectional.</a:t>
            </a:r>
          </a:p>
        </p:txBody>
      </p:sp>
      <p:sp>
        <p:nvSpPr>
          <p:cNvPr id="3974" name="Google Shape;3974;p33"/>
          <p:cNvSpPr txBox="1">
            <a:spLocks noGrp="1"/>
          </p:cNvSpPr>
          <p:nvPr>
            <p:ph type="title"/>
          </p:nvPr>
        </p:nvSpPr>
        <p:spPr>
          <a:xfrm>
            <a:off x="713224" y="539500"/>
            <a:ext cx="6483735"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How BERT Works - Transformers</a:t>
            </a:r>
            <a:endParaRPr sz="3600" dirty="0"/>
          </a:p>
        </p:txBody>
      </p:sp>
    </p:spTree>
    <p:extLst>
      <p:ext uri="{BB962C8B-B14F-4D97-AF65-F5344CB8AC3E}">
        <p14:creationId xmlns:p14="http://schemas.microsoft.com/office/powerpoint/2010/main" val="397383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300413"/>
            <a:ext cx="7949928" cy="3405594"/>
          </a:xfrm>
          <a:prstGeom prst="rect">
            <a:avLst/>
          </a:prstGeom>
        </p:spPr>
        <p:txBody>
          <a:bodyPr spcFirstLastPara="1" wrap="square" lIns="91425" tIns="91425" rIns="91425" bIns="91425" anchor="t" anchorCtr="0">
            <a:noAutofit/>
          </a:bodyPr>
          <a:lstStyle/>
          <a:p>
            <a:pPr algn="just"/>
            <a:r>
              <a:rPr lang="en-US" sz="1800" b="0" i="0" dirty="0">
                <a:effectLst/>
                <a:latin typeface="Ubuntu" panose="020B0504030602030204" pitchFamily="34" charset="0"/>
              </a:rPr>
              <a:t>BERT also relies on a self-attention mechanisms.</a:t>
            </a:r>
          </a:p>
          <a:p>
            <a:pPr algn="just"/>
            <a:endParaRPr lang="en-US" sz="1800" b="0" i="0" dirty="0">
              <a:effectLst/>
              <a:latin typeface="Ubuntu" panose="020B0504030602030204" pitchFamily="34" charset="0"/>
            </a:endParaRPr>
          </a:p>
          <a:p>
            <a:pPr algn="just"/>
            <a:r>
              <a:rPr lang="en-US" sz="1800" b="0" i="0" dirty="0">
                <a:effectLst/>
                <a:latin typeface="Ubuntu" panose="020B0504030602030204" pitchFamily="34" charset="0"/>
              </a:rPr>
              <a:t>Self-attention mechanisms capture and understand relationships among words in a sentence.</a:t>
            </a:r>
          </a:p>
          <a:p>
            <a:pPr algn="just"/>
            <a:endParaRPr lang="en-US" sz="1800" b="0" i="0" dirty="0">
              <a:effectLst/>
              <a:latin typeface="Ubuntu" panose="020B0504030602030204" pitchFamily="34" charset="0"/>
            </a:endParaRPr>
          </a:p>
          <a:p>
            <a:pPr algn="just"/>
            <a:r>
              <a:rPr lang="en-US" sz="1800" b="0" i="0" dirty="0">
                <a:effectLst/>
                <a:latin typeface="Ubuntu" panose="020B0504030602030204" pitchFamily="34" charset="0"/>
              </a:rPr>
              <a:t>This is significant because often, a word may change meaning as a sentence develops. </a:t>
            </a:r>
          </a:p>
          <a:p>
            <a:pPr algn="just"/>
            <a:endParaRPr lang="en-US" sz="1800" b="0" i="0" dirty="0">
              <a:effectLst/>
              <a:latin typeface="Ubuntu" panose="020B0504030602030204" pitchFamily="34" charset="0"/>
            </a:endParaRPr>
          </a:p>
          <a:p>
            <a:pPr algn="just"/>
            <a:r>
              <a:rPr lang="en-US" sz="1800" b="0" i="0" dirty="0">
                <a:effectLst/>
                <a:latin typeface="Ubuntu" panose="020B0504030602030204" pitchFamily="34" charset="0"/>
              </a:rPr>
              <a:t>BERT accounts for the augmented meaning by reading bidirectionally, accounting for the effect of all other words in a sentence on the focus word and eliminating the left-to-right momentum that biases words towards a certain meaning as a sentence progresses. </a:t>
            </a:r>
          </a:p>
          <a:p>
            <a:pPr algn="just"/>
            <a:endParaRPr lang="en-US" sz="1800" dirty="0">
              <a:latin typeface="Ubuntu" panose="020B0504030602030204" pitchFamily="34" charset="0"/>
            </a:endParaRPr>
          </a:p>
        </p:txBody>
      </p:sp>
      <p:sp>
        <p:nvSpPr>
          <p:cNvPr id="3974" name="Google Shape;3974;p33"/>
          <p:cNvSpPr txBox="1">
            <a:spLocks noGrp="1"/>
          </p:cNvSpPr>
          <p:nvPr>
            <p:ph type="title"/>
          </p:nvPr>
        </p:nvSpPr>
        <p:spPr>
          <a:xfrm>
            <a:off x="713224" y="539500"/>
            <a:ext cx="7705562"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How BERT Works - Self-Attention Mechanisms</a:t>
            </a:r>
            <a:endParaRPr sz="3200" dirty="0"/>
          </a:p>
        </p:txBody>
      </p:sp>
    </p:spTree>
    <p:extLst>
      <p:ext uri="{BB962C8B-B14F-4D97-AF65-F5344CB8AC3E}">
        <p14:creationId xmlns:p14="http://schemas.microsoft.com/office/powerpoint/2010/main" val="2136406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37"/>
          <p:cNvSpPr txBox="1">
            <a:spLocks noGrp="1"/>
          </p:cNvSpPr>
          <p:nvPr>
            <p:ph type="subTitle" idx="1"/>
          </p:nvPr>
        </p:nvSpPr>
        <p:spPr>
          <a:xfrm>
            <a:off x="307525" y="1193500"/>
            <a:ext cx="4383067" cy="3441242"/>
          </a:xfrm>
          <a:prstGeom prst="rect">
            <a:avLst/>
          </a:prstGeom>
        </p:spPr>
        <p:txBody>
          <a:bodyPr spcFirstLastPara="1" wrap="square" lIns="91425" tIns="91425" rIns="91425" bIns="91425" anchor="t" anchorCtr="0">
            <a:noAutofit/>
          </a:bodyPr>
          <a:lstStyle/>
          <a:p>
            <a:pPr marL="127000" indent="0" algn="just">
              <a:buNone/>
            </a:pPr>
            <a:r>
              <a:rPr lang="en-US" dirty="0">
                <a:latin typeface="Ubuntu" panose="020B0504030602030204" pitchFamily="34" charset="0"/>
              </a:rPr>
              <a:t>I</a:t>
            </a:r>
            <a:r>
              <a:rPr lang="en-US" b="0" i="0" dirty="0">
                <a:effectLst/>
                <a:latin typeface="Ubuntu" panose="020B0504030602030204" pitchFamily="34" charset="0"/>
              </a:rPr>
              <a:t>n the image, BERT is determining which prior word in the sentence the word "it" refers to, and then using the self-attention mechanism to weigh the options. The word with the highest calculated score is deemed the correct association. In this example, "it" refers to “street", not “animal". If this</a:t>
            </a:r>
          </a:p>
          <a:p>
            <a:pPr marL="127000" indent="0" algn="just">
              <a:buNone/>
            </a:pPr>
            <a:endParaRPr lang="en-US" dirty="0">
              <a:latin typeface="Ubuntu" panose="020B0504030602030204" pitchFamily="34" charset="0"/>
            </a:endParaRPr>
          </a:p>
          <a:p>
            <a:pPr marL="127000" indent="0" algn="just">
              <a:buNone/>
            </a:pPr>
            <a:r>
              <a:rPr lang="en-US" b="0" i="0" dirty="0">
                <a:effectLst/>
                <a:latin typeface="Ubuntu" panose="020B0504030602030204" pitchFamily="34" charset="0"/>
              </a:rPr>
              <a:t> phrase was a search query, the results would reflect this subtler, more precise understanding BERT reached.</a:t>
            </a:r>
            <a:endParaRPr lang="en-US" dirty="0">
              <a:latin typeface="Ubuntu" panose="020B0504030602030204" pitchFamily="34" charset="0"/>
            </a:endParaRPr>
          </a:p>
          <a:p>
            <a:pPr algn="just"/>
            <a:endParaRPr lang="en-US" dirty="0">
              <a:latin typeface="Ubuntu" panose="020B0504030602030204" pitchFamily="34" charset="0"/>
            </a:endParaRPr>
          </a:p>
        </p:txBody>
      </p:sp>
      <p:sp>
        <p:nvSpPr>
          <p:cNvPr id="4093" name="Google Shape;4093;p37"/>
          <p:cNvSpPr txBox="1">
            <a:spLocks noGrp="1"/>
          </p:cNvSpPr>
          <p:nvPr>
            <p:ph type="title"/>
          </p:nvPr>
        </p:nvSpPr>
        <p:spPr>
          <a:xfrm>
            <a:off x="713224" y="539500"/>
            <a:ext cx="824159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How BERT Works - Self-Attention Mechanisms</a:t>
            </a:r>
            <a:endParaRPr sz="3200" dirty="0"/>
          </a:p>
        </p:txBody>
      </p:sp>
      <p:pic>
        <p:nvPicPr>
          <p:cNvPr id="3" name="Picture 6">
            <a:extLst>
              <a:ext uri="{FF2B5EF4-FFF2-40B4-BE49-F238E27FC236}">
                <a16:creationId xmlns:a16="http://schemas.microsoft.com/office/drawing/2014/main" id="{62B9163E-15B8-B152-EBBA-C3F74590B7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 b="617"/>
          <a:stretch/>
        </p:blipFill>
        <p:spPr bwMode="auto">
          <a:xfrm>
            <a:off x="5487102" y="1114380"/>
            <a:ext cx="3035114" cy="3813220"/>
          </a:xfrm>
          <a:prstGeom prst="rect">
            <a:avLst/>
          </a:prstGeom>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11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300413"/>
            <a:ext cx="7949928" cy="3405594"/>
          </a:xfrm>
          <a:prstGeom prst="rect">
            <a:avLst/>
          </a:prstGeom>
        </p:spPr>
        <p:txBody>
          <a:bodyPr spcFirstLastPara="1" wrap="square" lIns="91425" tIns="91425" rIns="91425" bIns="91425" anchor="t" anchorCtr="0">
            <a:noAutofit/>
          </a:bodyPr>
          <a:lstStyle/>
          <a:p>
            <a:pPr algn="just"/>
            <a:r>
              <a:rPr lang="en-US" sz="2000" dirty="0">
                <a:latin typeface="Ubuntu" panose="020B0504030602030204" pitchFamily="34" charset="0"/>
              </a:rPr>
              <a:t>Based on BERT.</a:t>
            </a:r>
          </a:p>
          <a:p>
            <a:pPr algn="just"/>
            <a:endParaRPr lang="en-US" sz="2000" dirty="0">
              <a:latin typeface="Ubuntu" panose="020B0504030602030204" pitchFamily="34" charset="0"/>
            </a:endParaRPr>
          </a:p>
          <a:p>
            <a:pPr algn="just"/>
            <a:r>
              <a:rPr lang="en-US" sz="2000" dirty="0">
                <a:latin typeface="Ubuntu" panose="020B0504030602030204" pitchFamily="34" charset="0"/>
              </a:rPr>
              <a:t>Package was tested on many test cases but its performance was not good.</a:t>
            </a:r>
          </a:p>
          <a:p>
            <a:pPr algn="just"/>
            <a:endParaRPr lang="en-US" sz="2000" dirty="0">
              <a:latin typeface="Ubuntu" panose="020B0504030602030204" pitchFamily="34" charset="0"/>
            </a:endParaRPr>
          </a:p>
          <a:p>
            <a:pPr algn="just"/>
            <a:r>
              <a:rPr lang="en-US" sz="2000" dirty="0">
                <a:latin typeface="Ubuntu" panose="020B0504030602030204" pitchFamily="34" charset="0"/>
              </a:rPr>
              <a:t>It had two problems:</a:t>
            </a:r>
          </a:p>
          <a:p>
            <a:pPr lvl="1" algn="just"/>
            <a:r>
              <a:rPr lang="en-US" sz="1800" dirty="0">
                <a:latin typeface="Ubuntu" panose="020B0504030602030204" pitchFamily="34" charset="0"/>
              </a:rPr>
              <a:t>Not good at recognizing names.</a:t>
            </a:r>
          </a:p>
          <a:p>
            <a:pPr lvl="1" algn="just"/>
            <a:r>
              <a:rPr lang="en-US" sz="1800" dirty="0">
                <a:latin typeface="Ubuntu" panose="020B0504030602030204" pitchFamily="34" charset="0"/>
              </a:rPr>
              <a:t>Alters some words with other words.</a:t>
            </a:r>
          </a:p>
        </p:txBody>
      </p:sp>
      <p:sp>
        <p:nvSpPr>
          <p:cNvPr id="3974" name="Google Shape;3974;p33"/>
          <p:cNvSpPr txBox="1">
            <a:spLocks noGrp="1"/>
          </p:cNvSpPr>
          <p:nvPr>
            <p:ph type="title"/>
          </p:nvPr>
        </p:nvSpPr>
        <p:spPr>
          <a:xfrm>
            <a:off x="713224" y="539500"/>
            <a:ext cx="7705562"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Python’s ‘</a:t>
            </a:r>
            <a:r>
              <a:rPr lang="en-US" sz="3200" dirty="0" err="1"/>
              <a:t>contextualSpellCheck</a:t>
            </a:r>
            <a:r>
              <a:rPr lang="en-US" sz="3200" dirty="0"/>
              <a:t>’ Package</a:t>
            </a:r>
            <a:endParaRPr sz="3200" dirty="0"/>
          </a:p>
        </p:txBody>
      </p:sp>
    </p:spTree>
    <p:extLst>
      <p:ext uri="{BB962C8B-B14F-4D97-AF65-F5344CB8AC3E}">
        <p14:creationId xmlns:p14="http://schemas.microsoft.com/office/powerpoint/2010/main" val="78036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300413"/>
            <a:ext cx="7949928" cy="3405594"/>
          </a:xfrm>
          <a:prstGeom prst="rect">
            <a:avLst/>
          </a:prstGeom>
        </p:spPr>
        <p:txBody>
          <a:bodyPr spcFirstLastPara="1" wrap="square" lIns="91425" tIns="91425" rIns="91425" bIns="91425" anchor="t" anchorCtr="0">
            <a:noAutofit/>
          </a:bodyPr>
          <a:lstStyle/>
          <a:p>
            <a:pPr marL="584200" lvl="1" indent="0">
              <a:buNone/>
            </a:pPr>
            <a:r>
              <a:rPr lang="en-US" sz="3600" dirty="0">
                <a:latin typeface="+mj-lt"/>
              </a:rPr>
              <a:t>- </a:t>
            </a:r>
          </a:p>
        </p:txBody>
      </p:sp>
      <p:sp>
        <p:nvSpPr>
          <p:cNvPr id="3974" name="Google Shape;3974;p33"/>
          <p:cNvSpPr txBox="1">
            <a:spLocks noGrp="1"/>
          </p:cNvSpPr>
          <p:nvPr>
            <p:ph type="title"/>
          </p:nvPr>
        </p:nvSpPr>
        <p:spPr>
          <a:xfrm>
            <a:off x="713224" y="539500"/>
            <a:ext cx="7705562"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Python’s ‘</a:t>
            </a:r>
            <a:r>
              <a:rPr lang="en-US" sz="3200" dirty="0" err="1"/>
              <a:t>contextualSpellCheck</a:t>
            </a:r>
            <a:r>
              <a:rPr lang="en-US" sz="3200" dirty="0"/>
              <a:t>’ Package</a:t>
            </a:r>
            <a:endParaRPr sz="3200" dirty="0"/>
          </a:p>
        </p:txBody>
      </p:sp>
      <p:pic>
        <p:nvPicPr>
          <p:cNvPr id="6" name="Content Placeholder 4">
            <a:extLst>
              <a:ext uri="{FF2B5EF4-FFF2-40B4-BE49-F238E27FC236}">
                <a16:creationId xmlns:a16="http://schemas.microsoft.com/office/drawing/2014/main" id="{9A688410-6148-CE39-06A2-FD6CE84DE187}"/>
              </a:ext>
            </a:extLst>
          </p:cNvPr>
          <p:cNvPicPr>
            <a:picLocks noChangeAspect="1"/>
          </p:cNvPicPr>
          <p:nvPr/>
        </p:nvPicPr>
        <p:blipFill>
          <a:blip r:embed="rId3"/>
          <a:stretch>
            <a:fillRect/>
          </a:stretch>
        </p:blipFill>
        <p:spPr>
          <a:xfrm>
            <a:off x="1355834" y="1531901"/>
            <a:ext cx="6534807" cy="2087090"/>
          </a:xfrm>
          <a:prstGeom prst="rect">
            <a:avLst/>
          </a:prstGeom>
          <a:effectLst>
            <a:glow rad="228600">
              <a:schemeClr val="accent5">
                <a:satMod val="175000"/>
                <a:alpha val="40000"/>
              </a:schemeClr>
            </a:glow>
          </a:effectLst>
        </p:spPr>
      </p:pic>
      <p:sp>
        <p:nvSpPr>
          <p:cNvPr id="7" name="TextBox 6">
            <a:extLst>
              <a:ext uri="{FF2B5EF4-FFF2-40B4-BE49-F238E27FC236}">
                <a16:creationId xmlns:a16="http://schemas.microsoft.com/office/drawing/2014/main" id="{244CD0D5-BFCB-5090-D45F-4D1D5244D157}"/>
              </a:ext>
            </a:extLst>
          </p:cNvPr>
          <p:cNvSpPr txBox="1"/>
          <p:nvPr/>
        </p:nvSpPr>
        <p:spPr>
          <a:xfrm>
            <a:off x="3572784" y="3762389"/>
            <a:ext cx="1986441" cy="400110"/>
          </a:xfrm>
          <a:prstGeom prst="rect">
            <a:avLst/>
          </a:prstGeom>
          <a:noFill/>
        </p:spPr>
        <p:txBody>
          <a:bodyPr wrap="none" rtlCol="0">
            <a:spAutoFit/>
          </a:bodyPr>
          <a:lstStyle/>
          <a:p>
            <a:r>
              <a:rPr lang="en-US" sz="2000" dirty="0">
                <a:solidFill>
                  <a:srgbClr val="3B3B3B"/>
                </a:solidFill>
                <a:latin typeface="Ubuntu" panose="020B0504030602030204" pitchFamily="34" charset="0"/>
              </a:rPr>
              <a:t>Altering Names</a:t>
            </a:r>
          </a:p>
        </p:txBody>
      </p:sp>
    </p:spTree>
    <p:extLst>
      <p:ext uri="{BB962C8B-B14F-4D97-AF65-F5344CB8AC3E}">
        <p14:creationId xmlns:p14="http://schemas.microsoft.com/office/powerpoint/2010/main" val="3671463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300413"/>
            <a:ext cx="7949928" cy="3405594"/>
          </a:xfrm>
          <a:prstGeom prst="rect">
            <a:avLst/>
          </a:prstGeom>
        </p:spPr>
        <p:txBody>
          <a:bodyPr spcFirstLastPara="1" wrap="square" lIns="91425" tIns="91425" rIns="91425" bIns="91425" anchor="t" anchorCtr="0">
            <a:noAutofit/>
          </a:bodyPr>
          <a:lstStyle/>
          <a:p>
            <a:pPr marL="584200" lvl="1" indent="0">
              <a:buNone/>
            </a:pPr>
            <a:r>
              <a:rPr lang="en-US" sz="3600" dirty="0">
                <a:latin typeface="+mj-lt"/>
              </a:rPr>
              <a:t>- </a:t>
            </a:r>
          </a:p>
        </p:txBody>
      </p:sp>
      <p:sp>
        <p:nvSpPr>
          <p:cNvPr id="3974" name="Google Shape;3974;p33"/>
          <p:cNvSpPr txBox="1">
            <a:spLocks noGrp="1"/>
          </p:cNvSpPr>
          <p:nvPr>
            <p:ph type="title"/>
          </p:nvPr>
        </p:nvSpPr>
        <p:spPr>
          <a:xfrm>
            <a:off x="713224" y="539500"/>
            <a:ext cx="7705562"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Python’s ‘</a:t>
            </a:r>
            <a:r>
              <a:rPr lang="en-US" sz="3200" dirty="0" err="1"/>
              <a:t>contextualSpellCheck</a:t>
            </a:r>
            <a:r>
              <a:rPr lang="en-US" sz="3200" dirty="0"/>
              <a:t>’ Package</a:t>
            </a:r>
            <a:endParaRPr sz="3200" dirty="0"/>
          </a:p>
        </p:txBody>
      </p:sp>
      <p:pic>
        <p:nvPicPr>
          <p:cNvPr id="2" name="Content Placeholder 9">
            <a:extLst>
              <a:ext uri="{FF2B5EF4-FFF2-40B4-BE49-F238E27FC236}">
                <a16:creationId xmlns:a16="http://schemas.microsoft.com/office/drawing/2014/main" id="{D7E270CE-7363-7B02-16F9-2A4432E08A99}"/>
              </a:ext>
            </a:extLst>
          </p:cNvPr>
          <p:cNvPicPr>
            <a:picLocks noChangeAspect="1"/>
          </p:cNvPicPr>
          <p:nvPr/>
        </p:nvPicPr>
        <p:blipFill>
          <a:blip r:embed="rId3"/>
          <a:stretch>
            <a:fillRect/>
          </a:stretch>
        </p:blipFill>
        <p:spPr>
          <a:xfrm>
            <a:off x="799289" y="1587668"/>
            <a:ext cx="7777798" cy="1968163"/>
          </a:xfrm>
          <a:prstGeom prst="rect">
            <a:avLst/>
          </a:prstGeom>
          <a:effectLst>
            <a:glow rad="228600">
              <a:schemeClr val="accent5">
                <a:satMod val="175000"/>
                <a:alpha val="40000"/>
              </a:schemeClr>
            </a:glow>
          </a:effectLst>
        </p:spPr>
      </p:pic>
      <p:sp>
        <p:nvSpPr>
          <p:cNvPr id="3" name="TextBox 2">
            <a:extLst>
              <a:ext uri="{FF2B5EF4-FFF2-40B4-BE49-F238E27FC236}">
                <a16:creationId xmlns:a16="http://schemas.microsoft.com/office/drawing/2014/main" id="{E2AC7E30-21B6-1CD4-C69E-D44173473B6C}"/>
              </a:ext>
            </a:extLst>
          </p:cNvPr>
          <p:cNvSpPr txBox="1"/>
          <p:nvPr/>
        </p:nvSpPr>
        <p:spPr>
          <a:xfrm>
            <a:off x="2172916" y="3703844"/>
            <a:ext cx="5030544" cy="400110"/>
          </a:xfrm>
          <a:prstGeom prst="rect">
            <a:avLst/>
          </a:prstGeom>
          <a:noFill/>
        </p:spPr>
        <p:txBody>
          <a:bodyPr wrap="none" rtlCol="0">
            <a:spAutoFit/>
          </a:bodyPr>
          <a:lstStyle/>
          <a:p>
            <a:r>
              <a:rPr lang="en-US" sz="2000" dirty="0">
                <a:solidFill>
                  <a:srgbClr val="3B3B3B"/>
                </a:solidFill>
                <a:latin typeface="Ubuntu" panose="020B0504030602030204" pitchFamily="34" charset="0"/>
              </a:rPr>
              <a:t>Replacing correct words with other words</a:t>
            </a:r>
          </a:p>
        </p:txBody>
      </p:sp>
    </p:spTree>
    <p:extLst>
      <p:ext uri="{BB962C8B-B14F-4D97-AF65-F5344CB8AC3E}">
        <p14:creationId xmlns:p14="http://schemas.microsoft.com/office/powerpoint/2010/main" val="625384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300413"/>
            <a:ext cx="7949928" cy="3405594"/>
          </a:xfrm>
          <a:prstGeom prst="rect">
            <a:avLst/>
          </a:prstGeom>
        </p:spPr>
        <p:txBody>
          <a:bodyPr spcFirstLastPara="1" wrap="square" lIns="91425" tIns="91425" rIns="91425" bIns="91425" anchor="t" anchorCtr="0">
            <a:noAutofit/>
          </a:bodyPr>
          <a:lstStyle/>
          <a:p>
            <a:pPr algn="just"/>
            <a:r>
              <a:rPr lang="en-US" dirty="0">
                <a:solidFill>
                  <a:srgbClr val="3B3B3B"/>
                </a:solidFill>
                <a:latin typeface="Ubuntu" panose="020B0504030602030204" pitchFamily="34" charset="0"/>
              </a:rPr>
              <a:t>Based on BERT.</a:t>
            </a:r>
          </a:p>
          <a:p>
            <a:pPr algn="just"/>
            <a:endParaRPr lang="en-US" dirty="0">
              <a:solidFill>
                <a:srgbClr val="3B3B3B"/>
              </a:solidFill>
              <a:latin typeface="Ubuntu" panose="020B0504030602030204" pitchFamily="34" charset="0"/>
            </a:endParaRPr>
          </a:p>
          <a:p>
            <a:pPr algn="just"/>
            <a:r>
              <a:rPr lang="en-US" dirty="0">
                <a:solidFill>
                  <a:srgbClr val="3B3B3B"/>
                </a:solidFill>
                <a:latin typeface="Ubuntu" panose="020B0504030602030204" pitchFamily="34" charset="0"/>
              </a:rPr>
              <a:t>Package was tested on many test cases and exhibited good performance in correcting wrong words.</a:t>
            </a:r>
          </a:p>
          <a:p>
            <a:pPr algn="just"/>
            <a:endParaRPr lang="en-US" dirty="0">
              <a:solidFill>
                <a:srgbClr val="3B3B3B"/>
              </a:solidFill>
              <a:latin typeface="Ubuntu" panose="020B0504030602030204" pitchFamily="34" charset="0"/>
            </a:endParaRPr>
          </a:p>
          <a:p>
            <a:pPr algn="just"/>
            <a:r>
              <a:rPr lang="en-US" dirty="0">
                <a:solidFill>
                  <a:srgbClr val="3B3B3B"/>
                </a:solidFill>
                <a:latin typeface="Ubuntu" panose="020B0504030602030204" pitchFamily="34" charset="0"/>
              </a:rPr>
              <a:t>It had two problems:</a:t>
            </a:r>
          </a:p>
          <a:p>
            <a:pPr lvl="1" algn="just"/>
            <a:r>
              <a:rPr lang="en-US" dirty="0">
                <a:solidFill>
                  <a:srgbClr val="3B3B3B"/>
                </a:solidFill>
                <a:latin typeface="Ubuntu" panose="020B0504030602030204" pitchFamily="34" charset="0"/>
              </a:rPr>
              <a:t>Requires a significant amount of time to correct sentences. </a:t>
            </a:r>
          </a:p>
          <a:p>
            <a:pPr lvl="1" algn="just"/>
            <a:r>
              <a:rPr lang="en-US" dirty="0">
                <a:solidFill>
                  <a:srgbClr val="3B3B3B"/>
                </a:solidFill>
                <a:latin typeface="Ubuntu" panose="020B0504030602030204" pitchFamily="34" charset="0"/>
              </a:rPr>
              <a:t>Model would add words to incomplete input sentences (those not ending with a full stop) in attempt to complete them.</a:t>
            </a:r>
          </a:p>
          <a:p>
            <a:pPr marL="457200" lvl="1" indent="0" algn="just">
              <a:buNone/>
            </a:pPr>
            <a:endParaRPr lang="en-US" dirty="0">
              <a:solidFill>
                <a:srgbClr val="3B3B3B"/>
              </a:solidFill>
              <a:latin typeface="Ubuntu" panose="020B0504030602030204" pitchFamily="34" charset="0"/>
            </a:endParaRPr>
          </a:p>
          <a:p>
            <a:pPr marL="584200" lvl="1" indent="0" algn="just">
              <a:buNone/>
            </a:pPr>
            <a:r>
              <a:rPr lang="en-US" dirty="0">
                <a:solidFill>
                  <a:srgbClr val="3B3B3B"/>
                </a:solidFill>
                <a:latin typeface="Ubuntu" panose="020B0504030602030204" pitchFamily="34" charset="0"/>
              </a:rPr>
              <a:t> </a:t>
            </a:r>
          </a:p>
        </p:txBody>
      </p:sp>
      <p:sp>
        <p:nvSpPr>
          <p:cNvPr id="3974" name="Google Shape;3974;p33"/>
          <p:cNvSpPr txBox="1">
            <a:spLocks noGrp="1"/>
          </p:cNvSpPr>
          <p:nvPr>
            <p:ph type="title"/>
          </p:nvPr>
        </p:nvSpPr>
        <p:spPr>
          <a:xfrm>
            <a:off x="713224" y="539500"/>
            <a:ext cx="7705562"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The Pre-trained ‘T5-large-spell’ Model</a:t>
            </a:r>
          </a:p>
        </p:txBody>
      </p:sp>
    </p:spTree>
    <p:extLst>
      <p:ext uri="{BB962C8B-B14F-4D97-AF65-F5344CB8AC3E}">
        <p14:creationId xmlns:p14="http://schemas.microsoft.com/office/powerpoint/2010/main" val="3075867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300413"/>
            <a:ext cx="7949928" cy="3405594"/>
          </a:xfrm>
          <a:prstGeom prst="rect">
            <a:avLst/>
          </a:prstGeom>
        </p:spPr>
        <p:txBody>
          <a:bodyPr spcFirstLastPara="1" wrap="square" lIns="91425" tIns="91425" rIns="91425" bIns="91425" anchor="t" anchorCtr="0">
            <a:noAutofit/>
          </a:bodyPr>
          <a:lstStyle/>
          <a:p>
            <a:pPr marL="584200" lvl="1" indent="0">
              <a:buNone/>
            </a:pPr>
            <a:r>
              <a:rPr lang="en-US" sz="3600" dirty="0">
                <a:latin typeface="+mj-lt"/>
              </a:rPr>
              <a:t>- </a:t>
            </a:r>
          </a:p>
        </p:txBody>
      </p:sp>
      <p:sp>
        <p:nvSpPr>
          <p:cNvPr id="3974" name="Google Shape;3974;p33"/>
          <p:cNvSpPr txBox="1">
            <a:spLocks noGrp="1"/>
          </p:cNvSpPr>
          <p:nvPr>
            <p:ph type="title"/>
          </p:nvPr>
        </p:nvSpPr>
        <p:spPr>
          <a:xfrm>
            <a:off x="713224" y="539500"/>
            <a:ext cx="7705562"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The Pre-trained ‘T5-large-spell’ Model</a:t>
            </a:r>
            <a:endParaRPr sz="3200" dirty="0"/>
          </a:p>
        </p:txBody>
      </p:sp>
      <p:sp>
        <p:nvSpPr>
          <p:cNvPr id="4" name="TextBox 3">
            <a:extLst>
              <a:ext uri="{FF2B5EF4-FFF2-40B4-BE49-F238E27FC236}">
                <a16:creationId xmlns:a16="http://schemas.microsoft.com/office/drawing/2014/main" id="{81EBFAA9-49B4-771A-7A4D-29970F54135C}"/>
              </a:ext>
            </a:extLst>
          </p:cNvPr>
          <p:cNvSpPr txBox="1"/>
          <p:nvPr/>
        </p:nvSpPr>
        <p:spPr>
          <a:xfrm>
            <a:off x="3860121" y="3598987"/>
            <a:ext cx="1411767" cy="369332"/>
          </a:xfrm>
          <a:prstGeom prst="rect">
            <a:avLst/>
          </a:prstGeom>
          <a:noFill/>
        </p:spPr>
        <p:txBody>
          <a:bodyPr wrap="square" rtlCol="0">
            <a:spAutoFit/>
          </a:bodyPr>
          <a:lstStyle/>
          <a:p>
            <a:pPr algn="ctr"/>
            <a:r>
              <a:rPr lang="en-US" sz="1800" dirty="0">
                <a:solidFill>
                  <a:srgbClr val="3B3B3B"/>
                </a:solidFill>
                <a:latin typeface="Ubuntu" panose="020B0504030602030204" pitchFamily="34" charset="0"/>
              </a:rPr>
              <a:t>Test Case</a:t>
            </a:r>
          </a:p>
        </p:txBody>
      </p:sp>
      <p:pic>
        <p:nvPicPr>
          <p:cNvPr id="5" name="Content Placeholder 11">
            <a:extLst>
              <a:ext uri="{FF2B5EF4-FFF2-40B4-BE49-F238E27FC236}">
                <a16:creationId xmlns:a16="http://schemas.microsoft.com/office/drawing/2014/main" id="{7C4E79FB-9822-D002-0AEE-714350666215}"/>
              </a:ext>
            </a:extLst>
          </p:cNvPr>
          <p:cNvPicPr>
            <a:picLocks noChangeAspect="1"/>
          </p:cNvPicPr>
          <p:nvPr/>
        </p:nvPicPr>
        <p:blipFill>
          <a:blip r:embed="rId3"/>
          <a:stretch>
            <a:fillRect/>
          </a:stretch>
        </p:blipFill>
        <p:spPr>
          <a:xfrm>
            <a:off x="926332" y="1692525"/>
            <a:ext cx="7279346" cy="1758449"/>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53844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1039155" y="1377081"/>
            <a:ext cx="3255713"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Sample input 2</a:t>
            </a:r>
            <a:endParaRPr dirty="0"/>
          </a:p>
        </p:txBody>
      </p:sp>
      <p:sp>
        <p:nvSpPr>
          <p:cNvPr id="4079" name="Google Shape;4079;p35"/>
          <p:cNvSpPr txBox="1">
            <a:spLocks noGrp="1"/>
          </p:cNvSpPr>
          <p:nvPr>
            <p:ph type="subTitle" idx="1"/>
          </p:nvPr>
        </p:nvSpPr>
        <p:spPr>
          <a:xfrm>
            <a:off x="1315812" y="2714625"/>
            <a:ext cx="2702400" cy="947400"/>
          </a:xfrm>
          <a:prstGeom prst="rect">
            <a:avLst/>
          </a:prstGeom>
        </p:spPr>
        <p:txBody>
          <a:bodyPr spcFirstLastPara="1" wrap="square" lIns="91425" tIns="91425" rIns="91425" bIns="91425" anchor="ctr" anchorCtr="0">
            <a:noAutofit/>
          </a:bodyPr>
          <a:lstStyle/>
          <a:p>
            <a:r>
              <a:rPr lang="en-US" sz="1600" dirty="0"/>
              <a:t>Paper corruption</a:t>
            </a:r>
          </a:p>
        </p:txBody>
      </p:sp>
      <p:pic>
        <p:nvPicPr>
          <p:cNvPr id="2" name="Picture 1">
            <a:extLst>
              <a:ext uri="{FF2B5EF4-FFF2-40B4-BE49-F238E27FC236}">
                <a16:creationId xmlns:a16="http://schemas.microsoft.com/office/drawing/2014/main" id="{68671787-3BBE-1A8F-4D78-D1EAA9DA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536" y="0"/>
            <a:ext cx="3883464" cy="5166894"/>
          </a:xfrm>
          <a:prstGeom prst="rect">
            <a:avLst/>
          </a:prstGeom>
          <a:effectLst>
            <a:glow rad="228600">
              <a:schemeClr val="accent5">
                <a:satMod val="175000"/>
                <a:alpha val="40000"/>
              </a:schemeClr>
            </a:glow>
          </a:effectLst>
        </p:spPr>
      </p:pic>
      <p:sp>
        <p:nvSpPr>
          <p:cNvPr id="3" name="Oval 2">
            <a:extLst>
              <a:ext uri="{FF2B5EF4-FFF2-40B4-BE49-F238E27FC236}">
                <a16:creationId xmlns:a16="http://schemas.microsoft.com/office/drawing/2014/main" id="{304170F5-E640-16A7-48B8-E2599A2A6833}"/>
              </a:ext>
            </a:extLst>
          </p:cNvPr>
          <p:cNvSpPr/>
          <p:nvPr/>
        </p:nvSpPr>
        <p:spPr>
          <a:xfrm>
            <a:off x="6022848" y="256032"/>
            <a:ext cx="1805340" cy="340599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Tree>
    <p:extLst>
      <p:ext uri="{BB962C8B-B14F-4D97-AF65-F5344CB8AC3E}">
        <p14:creationId xmlns:p14="http://schemas.microsoft.com/office/powerpoint/2010/main" val="1583900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4" y="1300413"/>
            <a:ext cx="7949928" cy="3405594"/>
          </a:xfrm>
          <a:prstGeom prst="rect">
            <a:avLst/>
          </a:prstGeom>
        </p:spPr>
        <p:txBody>
          <a:bodyPr spcFirstLastPara="1" wrap="square" lIns="91425" tIns="91425" rIns="91425" bIns="91425" anchor="t" anchorCtr="0">
            <a:noAutofit/>
          </a:bodyPr>
          <a:lstStyle/>
          <a:p>
            <a:pPr marL="584200" lvl="1" indent="0">
              <a:buNone/>
            </a:pPr>
            <a:r>
              <a:rPr lang="en-US" sz="3600" dirty="0">
                <a:latin typeface="+mj-lt"/>
              </a:rPr>
              <a:t>- </a:t>
            </a:r>
          </a:p>
        </p:txBody>
      </p:sp>
      <p:sp>
        <p:nvSpPr>
          <p:cNvPr id="3974" name="Google Shape;3974;p33"/>
          <p:cNvSpPr txBox="1">
            <a:spLocks noGrp="1"/>
          </p:cNvSpPr>
          <p:nvPr>
            <p:ph type="title"/>
          </p:nvPr>
        </p:nvSpPr>
        <p:spPr>
          <a:xfrm>
            <a:off x="713224" y="539500"/>
            <a:ext cx="7705562"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The Pre-trained ‘T5-large-spell’ Model</a:t>
            </a:r>
            <a:endParaRPr sz="3200" dirty="0"/>
          </a:p>
        </p:txBody>
      </p:sp>
      <p:sp>
        <p:nvSpPr>
          <p:cNvPr id="2" name="TextBox 1">
            <a:extLst>
              <a:ext uri="{FF2B5EF4-FFF2-40B4-BE49-F238E27FC236}">
                <a16:creationId xmlns:a16="http://schemas.microsoft.com/office/drawing/2014/main" id="{1356B9A7-54A4-996C-B1DC-68EEB9949FD1}"/>
              </a:ext>
            </a:extLst>
          </p:cNvPr>
          <p:cNvSpPr txBox="1"/>
          <p:nvPr/>
        </p:nvSpPr>
        <p:spPr>
          <a:xfrm>
            <a:off x="2153251" y="4141395"/>
            <a:ext cx="5069874" cy="307777"/>
          </a:xfrm>
          <a:prstGeom prst="rect">
            <a:avLst/>
          </a:prstGeom>
          <a:noFill/>
        </p:spPr>
        <p:txBody>
          <a:bodyPr wrap="square" rtlCol="0">
            <a:spAutoFit/>
          </a:bodyPr>
          <a:lstStyle/>
          <a:p>
            <a:r>
              <a:rPr lang="en-US" dirty="0">
                <a:solidFill>
                  <a:srgbClr val="3B3B3B"/>
                </a:solidFill>
                <a:latin typeface="Ubuntu" panose="020B0504030602030204" pitchFamily="34" charset="0"/>
              </a:rPr>
              <a:t>Model tries to complete sentences not ending in full stop</a:t>
            </a:r>
          </a:p>
        </p:txBody>
      </p:sp>
      <p:pic>
        <p:nvPicPr>
          <p:cNvPr id="3" name="Content Placeholder 6">
            <a:extLst>
              <a:ext uri="{FF2B5EF4-FFF2-40B4-BE49-F238E27FC236}">
                <a16:creationId xmlns:a16="http://schemas.microsoft.com/office/drawing/2014/main" id="{58B1F517-B739-499F-4F95-5141EBFD83A6}"/>
              </a:ext>
            </a:extLst>
          </p:cNvPr>
          <p:cNvPicPr>
            <a:picLocks noChangeAspect="1"/>
          </p:cNvPicPr>
          <p:nvPr/>
        </p:nvPicPr>
        <p:blipFill>
          <a:blip r:embed="rId3"/>
          <a:stretch>
            <a:fillRect/>
          </a:stretch>
        </p:blipFill>
        <p:spPr>
          <a:xfrm>
            <a:off x="1174403" y="1373637"/>
            <a:ext cx="7027571" cy="2619745"/>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99955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085" name="Google Shape;4085;p36"/>
          <p:cNvSpPr txBox="1">
            <a:spLocks noGrp="1"/>
          </p:cNvSpPr>
          <p:nvPr>
            <p:ph type="ctrTitle"/>
          </p:nvPr>
        </p:nvSpPr>
        <p:spPr>
          <a:xfrm>
            <a:off x="713250" y="1427938"/>
            <a:ext cx="7717500" cy="8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Text To Speech</a:t>
            </a:r>
            <a:endParaRPr dirty="0"/>
          </a:p>
        </p:txBody>
      </p:sp>
      <p:pic>
        <p:nvPicPr>
          <p:cNvPr id="4087" name="Google Shape;4087;p36"/>
          <p:cNvPicPr preferRelativeResize="0"/>
          <p:nvPr/>
        </p:nvPicPr>
        <p:blipFill rotWithShape="1">
          <a:blip r:embed="rId3">
            <a:alphaModFix/>
          </a:blip>
          <a:srcRect t="62085"/>
          <a:stretch/>
        </p:blipFill>
        <p:spPr>
          <a:xfrm>
            <a:off x="0" y="3193850"/>
            <a:ext cx="9144000" cy="19504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8" name="Google Shape;3928;p3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Text To Speech</a:t>
            </a:r>
            <a:br>
              <a:rPr lang="en" dirty="0"/>
            </a:br>
            <a:br>
              <a:rPr lang="en" dirty="0"/>
            </a:br>
            <a:endParaRPr dirty="0"/>
          </a:p>
        </p:txBody>
      </p:sp>
      <p:sp>
        <p:nvSpPr>
          <p:cNvPr id="3929" name="Google Shape;3929;p32"/>
          <p:cNvSpPr txBox="1">
            <a:spLocks noGrp="1"/>
          </p:cNvSpPr>
          <p:nvPr>
            <p:ph type="title" idx="2"/>
          </p:nvPr>
        </p:nvSpPr>
        <p:spPr>
          <a:xfrm>
            <a:off x="713313" y="2740300"/>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3930" name="Google Shape;3930;p32"/>
          <p:cNvSpPr txBox="1">
            <a:spLocks noGrp="1"/>
          </p:cNvSpPr>
          <p:nvPr>
            <p:ph type="subTitle" idx="1"/>
          </p:nvPr>
        </p:nvSpPr>
        <p:spPr>
          <a:xfrm>
            <a:off x="2748468" y="3490042"/>
            <a:ext cx="1955100" cy="52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A walk-through different AI models</a:t>
            </a:r>
          </a:p>
        </p:txBody>
      </p:sp>
      <p:sp>
        <p:nvSpPr>
          <p:cNvPr id="3931" name="Google Shape;3931;p32"/>
          <p:cNvSpPr txBox="1">
            <a:spLocks noGrp="1"/>
          </p:cNvSpPr>
          <p:nvPr>
            <p:ph type="subTitle" idx="3"/>
          </p:nvPr>
        </p:nvSpPr>
        <p:spPr>
          <a:xfrm>
            <a:off x="2748468" y="3121450"/>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TTS Models</a:t>
            </a:r>
            <a:endParaRPr dirty="0"/>
          </a:p>
        </p:txBody>
      </p:sp>
      <p:sp>
        <p:nvSpPr>
          <p:cNvPr id="3932" name="Google Shape;3932;p32"/>
          <p:cNvSpPr txBox="1">
            <a:spLocks noGrp="1"/>
          </p:cNvSpPr>
          <p:nvPr>
            <p:ph type="title" idx="4"/>
          </p:nvPr>
        </p:nvSpPr>
        <p:spPr>
          <a:xfrm>
            <a:off x="2634055" y="2740300"/>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3933" name="Google Shape;3933;p32"/>
          <p:cNvSpPr txBox="1">
            <a:spLocks noGrp="1"/>
          </p:cNvSpPr>
          <p:nvPr>
            <p:ph type="subTitle" idx="5"/>
          </p:nvPr>
        </p:nvSpPr>
        <p:spPr>
          <a:xfrm>
            <a:off x="793368" y="3553475"/>
            <a:ext cx="1955100" cy="52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Why end to end systems?</a:t>
            </a:r>
            <a:endParaRPr dirty="0"/>
          </a:p>
        </p:txBody>
      </p:sp>
      <p:sp>
        <p:nvSpPr>
          <p:cNvPr id="3934" name="Google Shape;3934;p32"/>
          <p:cNvSpPr txBox="1">
            <a:spLocks noGrp="1"/>
          </p:cNvSpPr>
          <p:nvPr>
            <p:ph type="subTitle" idx="6"/>
          </p:nvPr>
        </p:nvSpPr>
        <p:spPr>
          <a:xfrm>
            <a:off x="764679" y="3113542"/>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End-To-End</a:t>
            </a:r>
            <a:endParaRPr dirty="0"/>
          </a:p>
        </p:txBody>
      </p:sp>
      <p:sp>
        <p:nvSpPr>
          <p:cNvPr id="3935" name="Google Shape;3935;p32"/>
          <p:cNvSpPr txBox="1">
            <a:spLocks noGrp="1"/>
          </p:cNvSpPr>
          <p:nvPr>
            <p:ph type="title" idx="7"/>
          </p:nvPr>
        </p:nvSpPr>
        <p:spPr>
          <a:xfrm>
            <a:off x="4554798" y="2740300"/>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3936" name="Google Shape;3936;p32"/>
          <p:cNvSpPr txBox="1">
            <a:spLocks noGrp="1"/>
          </p:cNvSpPr>
          <p:nvPr>
            <p:ph type="subTitle" idx="8"/>
          </p:nvPr>
        </p:nvSpPr>
        <p:spPr>
          <a:xfrm>
            <a:off x="4554700" y="3553475"/>
            <a:ext cx="1955100" cy="52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Model architecture</a:t>
            </a:r>
          </a:p>
          <a:p>
            <a:pPr marL="0" lvl="0" indent="0" algn="ctr" rtl="0">
              <a:spcBef>
                <a:spcPts val="0"/>
              </a:spcBef>
              <a:spcAft>
                <a:spcPts val="1600"/>
              </a:spcAft>
              <a:buNone/>
            </a:pPr>
            <a:endParaRPr dirty="0"/>
          </a:p>
        </p:txBody>
      </p:sp>
      <p:sp>
        <p:nvSpPr>
          <p:cNvPr id="3937" name="Google Shape;3937;p32"/>
          <p:cNvSpPr txBox="1">
            <a:spLocks noGrp="1"/>
          </p:cNvSpPr>
          <p:nvPr>
            <p:ph type="subTitle" idx="9"/>
          </p:nvPr>
        </p:nvSpPr>
        <p:spPr>
          <a:xfrm>
            <a:off x="4554818" y="3116800"/>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Tacotron</a:t>
            </a:r>
            <a:endParaRPr dirty="0"/>
          </a:p>
        </p:txBody>
      </p:sp>
      <p:sp>
        <p:nvSpPr>
          <p:cNvPr id="3938" name="Google Shape;3938;p32"/>
          <p:cNvSpPr txBox="1">
            <a:spLocks noGrp="1"/>
          </p:cNvSpPr>
          <p:nvPr>
            <p:ph type="title" idx="13"/>
          </p:nvPr>
        </p:nvSpPr>
        <p:spPr>
          <a:xfrm>
            <a:off x="6475541" y="2740300"/>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3940" name="Google Shape;3940;p32"/>
          <p:cNvSpPr txBox="1">
            <a:spLocks noGrp="1"/>
          </p:cNvSpPr>
          <p:nvPr>
            <p:ph type="subTitle" idx="15"/>
          </p:nvPr>
        </p:nvSpPr>
        <p:spPr>
          <a:xfrm>
            <a:off x="6475664" y="3116800"/>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Conclusion</a:t>
            </a:r>
          </a:p>
          <a:p>
            <a:pPr marL="0" lvl="0" indent="0" algn="ctr" rtl="0">
              <a:spcBef>
                <a:spcPts val="0"/>
              </a:spcBef>
              <a:spcAft>
                <a:spcPts val="1600"/>
              </a:spcAft>
              <a:buNone/>
            </a:pPr>
            <a:endParaRPr dirty="0"/>
          </a:p>
        </p:txBody>
      </p:sp>
      <p:grpSp>
        <p:nvGrpSpPr>
          <p:cNvPr id="3941" name="Google Shape;3941;p32"/>
          <p:cNvGrpSpPr/>
          <p:nvPr/>
        </p:nvGrpSpPr>
        <p:grpSpPr>
          <a:xfrm>
            <a:off x="1610238" y="2365302"/>
            <a:ext cx="160680" cy="263982"/>
            <a:chOff x="-868175" y="741175"/>
            <a:chExt cx="833400" cy="1369200"/>
          </a:xfrm>
        </p:grpSpPr>
        <p:sp>
          <p:nvSpPr>
            <p:cNvPr id="3942" name="Google Shape;3942;p3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32"/>
          <p:cNvGrpSpPr/>
          <p:nvPr/>
        </p:nvGrpSpPr>
        <p:grpSpPr>
          <a:xfrm>
            <a:off x="3531076" y="2365302"/>
            <a:ext cx="160680" cy="263982"/>
            <a:chOff x="-868175" y="741175"/>
            <a:chExt cx="833400" cy="1369200"/>
          </a:xfrm>
        </p:grpSpPr>
        <p:sp>
          <p:nvSpPr>
            <p:cNvPr id="3949" name="Google Shape;3949;p3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32"/>
          <p:cNvGrpSpPr/>
          <p:nvPr/>
        </p:nvGrpSpPr>
        <p:grpSpPr>
          <a:xfrm>
            <a:off x="5451895" y="2365302"/>
            <a:ext cx="160680" cy="263982"/>
            <a:chOff x="-868175" y="741175"/>
            <a:chExt cx="833400" cy="1369200"/>
          </a:xfrm>
        </p:grpSpPr>
        <p:sp>
          <p:nvSpPr>
            <p:cNvPr id="3956" name="Google Shape;3956;p3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32"/>
          <p:cNvGrpSpPr/>
          <p:nvPr/>
        </p:nvGrpSpPr>
        <p:grpSpPr>
          <a:xfrm>
            <a:off x="7372737" y="2365302"/>
            <a:ext cx="160680" cy="263982"/>
            <a:chOff x="-868175" y="741175"/>
            <a:chExt cx="833400" cy="1369200"/>
          </a:xfrm>
        </p:grpSpPr>
        <p:sp>
          <p:nvSpPr>
            <p:cNvPr id="3963" name="Google Shape;3963;p3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5" y="1477569"/>
            <a:ext cx="4157100" cy="252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1" dirty="0"/>
              <a:t>Text-to-Speech</a:t>
            </a:r>
            <a:r>
              <a:rPr lang="en-US" dirty="0"/>
              <a:t> (TTS) technology converts written text into spoken words, playing a crucial role in our application to convert translated text into audio.</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In the context of TTS technology, an </a:t>
            </a:r>
            <a:r>
              <a:rPr lang="en-US" b="1" dirty="0"/>
              <a:t>end-to-end system </a:t>
            </a:r>
            <a:r>
              <a:rPr lang="en-US" dirty="0"/>
              <a:t>encompasses all stages of text conversion to spoken output in one continuous process.</a:t>
            </a:r>
          </a:p>
        </p:txBody>
      </p:sp>
      <p:sp>
        <p:nvSpPr>
          <p:cNvPr id="3974" name="Google Shape;3974;p33"/>
          <p:cNvSpPr txBox="1">
            <a:spLocks noGrp="1"/>
          </p:cNvSpPr>
          <p:nvPr>
            <p:ph type="title"/>
          </p:nvPr>
        </p:nvSpPr>
        <p:spPr>
          <a:xfrm>
            <a:off x="713225" y="539500"/>
            <a:ext cx="41571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pic>
        <p:nvPicPr>
          <p:cNvPr id="1032" name="Picture 8">
            <a:extLst>
              <a:ext uri="{FF2B5EF4-FFF2-40B4-BE49-F238E27FC236}">
                <a16:creationId xmlns:a16="http://schemas.microsoft.com/office/drawing/2014/main" id="{4B5577F3-C05E-8DD4-9282-7CC6AAA5F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498" y="0"/>
            <a:ext cx="3919502"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531"/>
        <p:cNvGrpSpPr/>
        <p:nvPr/>
      </p:nvGrpSpPr>
      <p:grpSpPr>
        <a:xfrm>
          <a:off x="0" y="0"/>
          <a:ext cx="0" cy="0"/>
          <a:chOff x="0" y="0"/>
          <a:chExt cx="0" cy="0"/>
        </a:xfrm>
      </p:grpSpPr>
      <p:sp>
        <p:nvSpPr>
          <p:cNvPr id="4532" name="Google Shape;4532;p43"/>
          <p:cNvSpPr txBox="1">
            <a:spLocks noGrp="1"/>
          </p:cNvSpPr>
          <p:nvPr>
            <p:ph type="title"/>
          </p:nvPr>
        </p:nvSpPr>
        <p:spPr>
          <a:xfrm>
            <a:off x="4072907" y="182522"/>
            <a:ext cx="43578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End-To-End</a:t>
            </a:r>
            <a:endParaRPr dirty="0"/>
          </a:p>
        </p:txBody>
      </p:sp>
      <p:sp>
        <p:nvSpPr>
          <p:cNvPr id="4533" name="Google Shape;4533;p43"/>
          <p:cNvSpPr txBox="1">
            <a:spLocks noGrp="1"/>
          </p:cNvSpPr>
          <p:nvPr>
            <p:ph type="subTitle" idx="1"/>
          </p:nvPr>
        </p:nvSpPr>
        <p:spPr>
          <a:xfrm>
            <a:off x="6688006" y="2204570"/>
            <a:ext cx="1844101"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Easier to develop, test, and deploy</a:t>
            </a:r>
            <a:endParaRPr dirty="0"/>
          </a:p>
        </p:txBody>
      </p:sp>
      <p:sp>
        <p:nvSpPr>
          <p:cNvPr id="4534" name="Google Shape;4534;p43"/>
          <p:cNvSpPr txBox="1">
            <a:spLocks noGrp="1"/>
          </p:cNvSpPr>
          <p:nvPr>
            <p:ph type="subTitle" idx="2"/>
          </p:nvPr>
        </p:nvSpPr>
        <p:spPr>
          <a:xfrm>
            <a:off x="6688023" y="1873820"/>
            <a:ext cx="1742700" cy="3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Efficiency</a:t>
            </a:r>
            <a:endParaRPr dirty="0"/>
          </a:p>
        </p:txBody>
      </p:sp>
      <p:sp>
        <p:nvSpPr>
          <p:cNvPr id="4535" name="Google Shape;4535;p43"/>
          <p:cNvSpPr txBox="1">
            <a:spLocks noGrp="1"/>
          </p:cNvSpPr>
          <p:nvPr>
            <p:ph type="subTitle" idx="3"/>
          </p:nvPr>
        </p:nvSpPr>
        <p:spPr>
          <a:xfrm>
            <a:off x="3972443" y="3927222"/>
            <a:ext cx="2176596"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Consistent approach, minimising errors</a:t>
            </a:r>
            <a:endParaRPr dirty="0"/>
          </a:p>
        </p:txBody>
      </p:sp>
      <p:sp>
        <p:nvSpPr>
          <p:cNvPr id="4536" name="Google Shape;4536;p43"/>
          <p:cNvSpPr txBox="1">
            <a:spLocks noGrp="1"/>
          </p:cNvSpPr>
          <p:nvPr>
            <p:ph type="subTitle" idx="4"/>
          </p:nvPr>
        </p:nvSpPr>
        <p:spPr>
          <a:xfrm>
            <a:off x="4072952" y="3563824"/>
            <a:ext cx="1742700" cy="3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Consistency</a:t>
            </a:r>
            <a:endParaRPr dirty="0"/>
          </a:p>
        </p:txBody>
      </p:sp>
      <p:sp>
        <p:nvSpPr>
          <p:cNvPr id="4537" name="Google Shape;4537;p43"/>
          <p:cNvSpPr txBox="1">
            <a:spLocks noGrp="1"/>
          </p:cNvSpPr>
          <p:nvPr>
            <p:ph type="subTitle" idx="5"/>
          </p:nvPr>
        </p:nvSpPr>
        <p:spPr>
          <a:xfrm>
            <a:off x="6688007" y="3935824"/>
            <a:ext cx="1742700"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Produces lifelike speech output</a:t>
            </a:r>
          </a:p>
        </p:txBody>
      </p:sp>
      <p:sp>
        <p:nvSpPr>
          <p:cNvPr id="4538" name="Google Shape;4538;p43"/>
          <p:cNvSpPr txBox="1">
            <a:spLocks noGrp="1"/>
          </p:cNvSpPr>
          <p:nvPr>
            <p:ph type="subTitle" idx="6"/>
          </p:nvPr>
        </p:nvSpPr>
        <p:spPr>
          <a:xfrm>
            <a:off x="6688019" y="3563824"/>
            <a:ext cx="1742700" cy="3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Naturalness</a:t>
            </a:r>
            <a:endParaRPr dirty="0"/>
          </a:p>
        </p:txBody>
      </p:sp>
      <p:sp>
        <p:nvSpPr>
          <p:cNvPr id="4539" name="Google Shape;4539;p43"/>
          <p:cNvSpPr txBox="1">
            <a:spLocks noGrp="1"/>
          </p:cNvSpPr>
          <p:nvPr>
            <p:ph type="subTitle" idx="7"/>
          </p:nvPr>
        </p:nvSpPr>
        <p:spPr>
          <a:xfrm>
            <a:off x="4072950" y="2211445"/>
            <a:ext cx="1742700"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High Quality Output</a:t>
            </a:r>
            <a:endParaRPr dirty="0"/>
          </a:p>
        </p:txBody>
      </p:sp>
      <p:sp>
        <p:nvSpPr>
          <p:cNvPr id="4540" name="Google Shape;4540;p43"/>
          <p:cNvSpPr txBox="1">
            <a:spLocks noGrp="1"/>
          </p:cNvSpPr>
          <p:nvPr>
            <p:ph type="subTitle" idx="8"/>
          </p:nvPr>
        </p:nvSpPr>
        <p:spPr>
          <a:xfrm>
            <a:off x="4072956" y="1873820"/>
            <a:ext cx="1742700" cy="3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Quality</a:t>
            </a:r>
            <a:endParaRPr dirty="0"/>
          </a:p>
        </p:txBody>
      </p:sp>
      <p:grpSp>
        <p:nvGrpSpPr>
          <p:cNvPr id="4542" name="Google Shape;4542;p43"/>
          <p:cNvGrpSpPr/>
          <p:nvPr/>
        </p:nvGrpSpPr>
        <p:grpSpPr>
          <a:xfrm>
            <a:off x="4655058" y="1322504"/>
            <a:ext cx="578510" cy="585702"/>
            <a:chOff x="5298698" y="2872708"/>
            <a:chExt cx="531523" cy="538082"/>
          </a:xfrm>
        </p:grpSpPr>
        <p:sp>
          <p:nvSpPr>
            <p:cNvPr id="4543" name="Google Shape;4543;p43"/>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3"/>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3"/>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3"/>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43"/>
          <p:cNvGrpSpPr/>
          <p:nvPr/>
        </p:nvGrpSpPr>
        <p:grpSpPr>
          <a:xfrm>
            <a:off x="7270108" y="1322504"/>
            <a:ext cx="578510" cy="585702"/>
            <a:chOff x="5298698" y="2872708"/>
            <a:chExt cx="531523" cy="538082"/>
          </a:xfrm>
        </p:grpSpPr>
        <p:sp>
          <p:nvSpPr>
            <p:cNvPr id="4584" name="Google Shape;4584;p43"/>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43"/>
          <p:cNvGrpSpPr/>
          <p:nvPr/>
        </p:nvGrpSpPr>
        <p:grpSpPr>
          <a:xfrm>
            <a:off x="4655058" y="2999023"/>
            <a:ext cx="578510" cy="585702"/>
            <a:chOff x="5298698" y="2872708"/>
            <a:chExt cx="531523" cy="538082"/>
          </a:xfrm>
        </p:grpSpPr>
        <p:sp>
          <p:nvSpPr>
            <p:cNvPr id="4625" name="Google Shape;4625;p43"/>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3"/>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3"/>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43"/>
          <p:cNvGrpSpPr/>
          <p:nvPr/>
        </p:nvGrpSpPr>
        <p:grpSpPr>
          <a:xfrm>
            <a:off x="7270096" y="3040558"/>
            <a:ext cx="578510" cy="585702"/>
            <a:chOff x="5298698" y="2872708"/>
            <a:chExt cx="531523" cy="538082"/>
          </a:xfrm>
        </p:grpSpPr>
        <p:sp>
          <p:nvSpPr>
            <p:cNvPr id="4666" name="Google Shape;4666;p43"/>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3"/>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540;p43">
            <a:extLst>
              <a:ext uri="{FF2B5EF4-FFF2-40B4-BE49-F238E27FC236}">
                <a16:creationId xmlns:a16="http://schemas.microsoft.com/office/drawing/2014/main" id="{8A6B6343-B9D3-DD5E-FEBB-26253A4CBFE2}"/>
              </a:ext>
            </a:extLst>
          </p:cNvPr>
          <p:cNvSpPr txBox="1">
            <a:spLocks/>
          </p:cNvSpPr>
          <p:nvPr/>
        </p:nvSpPr>
        <p:spPr>
          <a:xfrm>
            <a:off x="4792961" y="760109"/>
            <a:ext cx="1848386" cy="29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80000"/>
              </a:lnSpc>
              <a:spcBef>
                <a:spcPts val="0"/>
              </a:spcBef>
              <a:spcAft>
                <a:spcPts val="0"/>
              </a:spcAft>
              <a:buClr>
                <a:schemeClr val="dk1"/>
              </a:buClr>
              <a:buSzPts val="3000"/>
              <a:buFont typeface="Ubuntu"/>
              <a:buNone/>
              <a:defRPr sz="2400" b="0" i="0" u="none" strike="noStrike" cap="none">
                <a:solidFill>
                  <a:schemeClr val="dk1"/>
                </a:solidFill>
                <a:latin typeface="Darker Grotesque Black"/>
                <a:ea typeface="Darker Grotesque Black"/>
                <a:cs typeface="Darker Grotesque Black"/>
                <a:sym typeface="Darker Grotesque Black"/>
              </a:defRPr>
            </a:lvl1pPr>
            <a:lvl2pPr marL="914400" marR="0" lvl="1" indent="-330200" algn="l" rtl="0">
              <a:lnSpc>
                <a:spcPct val="100000"/>
              </a:lnSpc>
              <a:spcBef>
                <a:spcPts val="0"/>
              </a:spcBef>
              <a:spcAft>
                <a:spcPts val="0"/>
              </a:spcAft>
              <a:buClr>
                <a:schemeClr val="dk1"/>
              </a:buClr>
              <a:buSzPts val="3000"/>
              <a:buFont typeface="Ubuntu"/>
              <a:buNone/>
              <a:defRPr sz="30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3000"/>
              <a:buFont typeface="Ubuntu"/>
              <a:buNone/>
              <a:defRPr sz="30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3000"/>
              <a:buFont typeface="Ubuntu"/>
              <a:buNone/>
              <a:defRPr sz="30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3000"/>
              <a:buFont typeface="Ubuntu"/>
              <a:buNone/>
              <a:defRPr sz="30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3000"/>
              <a:buFont typeface="Ubuntu"/>
              <a:buNone/>
              <a:defRPr sz="30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3000"/>
              <a:buFont typeface="Ubuntu"/>
              <a:buNone/>
              <a:defRPr sz="30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3000"/>
              <a:buFont typeface="Ubuntu"/>
              <a:buNone/>
              <a:defRPr sz="30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3000"/>
              <a:buFont typeface="Ubuntu"/>
              <a:buNone/>
              <a:defRPr sz="3000" b="0" i="0" u="none" strike="noStrike" cap="none">
                <a:solidFill>
                  <a:schemeClr val="dk1"/>
                </a:solidFill>
                <a:latin typeface="Ubuntu"/>
                <a:ea typeface="Ubuntu"/>
                <a:cs typeface="Ubuntu"/>
                <a:sym typeface="Ubuntu"/>
              </a:defRPr>
            </a:lvl9pPr>
          </a:lstStyle>
          <a:p>
            <a:pPr marL="0" indent="0"/>
            <a:r>
              <a:rPr lang="en-US" sz="1800" dirty="0">
                <a:latin typeface="Ubuntu" panose="020B0504030602030204" pitchFamily="34" charset="0"/>
              </a:rPr>
              <a:t>Advantages</a:t>
            </a:r>
            <a:endParaRPr lang="en-US" dirty="0">
              <a:latin typeface="Ubuntu" panose="020B0504030602030204" pitchFamily="34" charset="0"/>
            </a:endParaRPr>
          </a:p>
        </p:txBody>
      </p:sp>
      <p:pic>
        <p:nvPicPr>
          <p:cNvPr id="4" name="Picture 3">
            <a:extLst>
              <a:ext uri="{FF2B5EF4-FFF2-40B4-BE49-F238E27FC236}">
                <a16:creationId xmlns:a16="http://schemas.microsoft.com/office/drawing/2014/main" id="{43D56F87-37C0-2E2B-6FBF-73869AD853EB}"/>
              </a:ext>
            </a:extLst>
          </p:cNvPr>
          <p:cNvPicPr>
            <a:picLocks noChangeAspect="1"/>
          </p:cNvPicPr>
          <p:nvPr/>
        </p:nvPicPr>
        <p:blipFill>
          <a:blip r:embed="rId3"/>
          <a:stretch>
            <a:fillRect/>
          </a:stretch>
        </p:blipFill>
        <p:spPr>
          <a:xfrm>
            <a:off x="4719182" y="1388059"/>
            <a:ext cx="443056" cy="443056"/>
          </a:xfrm>
          <a:prstGeom prst="rect">
            <a:avLst/>
          </a:prstGeom>
        </p:spPr>
      </p:pic>
      <p:pic>
        <p:nvPicPr>
          <p:cNvPr id="5" name="Picture 4">
            <a:extLst>
              <a:ext uri="{FF2B5EF4-FFF2-40B4-BE49-F238E27FC236}">
                <a16:creationId xmlns:a16="http://schemas.microsoft.com/office/drawing/2014/main" id="{702DABB3-F22A-4007-F242-A40923011E0B}"/>
              </a:ext>
            </a:extLst>
          </p:cNvPr>
          <p:cNvPicPr>
            <a:picLocks noChangeAspect="1"/>
          </p:cNvPicPr>
          <p:nvPr/>
        </p:nvPicPr>
        <p:blipFill>
          <a:blip r:embed="rId3"/>
          <a:stretch>
            <a:fillRect/>
          </a:stretch>
        </p:blipFill>
        <p:spPr>
          <a:xfrm>
            <a:off x="7337829" y="1396875"/>
            <a:ext cx="443056" cy="443056"/>
          </a:xfrm>
          <a:prstGeom prst="rect">
            <a:avLst/>
          </a:prstGeom>
        </p:spPr>
      </p:pic>
      <p:pic>
        <p:nvPicPr>
          <p:cNvPr id="6" name="Picture 5">
            <a:extLst>
              <a:ext uri="{FF2B5EF4-FFF2-40B4-BE49-F238E27FC236}">
                <a16:creationId xmlns:a16="http://schemas.microsoft.com/office/drawing/2014/main" id="{993861B0-461A-DFE9-9B71-2E3D96D07E40}"/>
              </a:ext>
            </a:extLst>
          </p:cNvPr>
          <p:cNvPicPr>
            <a:picLocks noChangeAspect="1"/>
          </p:cNvPicPr>
          <p:nvPr/>
        </p:nvPicPr>
        <p:blipFill>
          <a:blip r:embed="rId3"/>
          <a:stretch>
            <a:fillRect/>
          </a:stretch>
        </p:blipFill>
        <p:spPr>
          <a:xfrm>
            <a:off x="4712570" y="3074983"/>
            <a:ext cx="443056" cy="443056"/>
          </a:xfrm>
          <a:prstGeom prst="rect">
            <a:avLst/>
          </a:prstGeom>
        </p:spPr>
      </p:pic>
      <p:pic>
        <p:nvPicPr>
          <p:cNvPr id="7" name="Picture 6">
            <a:extLst>
              <a:ext uri="{FF2B5EF4-FFF2-40B4-BE49-F238E27FC236}">
                <a16:creationId xmlns:a16="http://schemas.microsoft.com/office/drawing/2014/main" id="{F3533801-3CD6-5755-5677-F2B7D2733897}"/>
              </a:ext>
            </a:extLst>
          </p:cNvPr>
          <p:cNvPicPr>
            <a:picLocks noChangeAspect="1"/>
          </p:cNvPicPr>
          <p:nvPr/>
        </p:nvPicPr>
        <p:blipFill>
          <a:blip r:embed="rId3"/>
          <a:stretch>
            <a:fillRect/>
          </a:stretch>
        </p:blipFill>
        <p:spPr>
          <a:xfrm>
            <a:off x="7340240" y="3116458"/>
            <a:ext cx="443056" cy="443056"/>
          </a:xfrm>
          <a:prstGeom prst="rect">
            <a:avLst/>
          </a:prstGeom>
        </p:spPr>
      </p:pic>
      <p:pic>
        <p:nvPicPr>
          <p:cNvPr id="8" name="Picture 8">
            <a:extLst>
              <a:ext uri="{FF2B5EF4-FFF2-40B4-BE49-F238E27FC236}">
                <a16:creationId xmlns:a16="http://schemas.microsoft.com/office/drawing/2014/main" id="{3F59C1EB-9DFE-3175-2D4D-E71208D5F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3433464"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830"/>
        <p:cNvGrpSpPr/>
        <p:nvPr/>
      </p:nvGrpSpPr>
      <p:grpSpPr>
        <a:xfrm>
          <a:off x="0" y="0"/>
          <a:ext cx="0" cy="0"/>
          <a:chOff x="0" y="0"/>
          <a:chExt cx="0" cy="0"/>
        </a:xfrm>
      </p:grpSpPr>
      <p:sp>
        <p:nvSpPr>
          <p:cNvPr id="4831" name="Google Shape;4831;p51"/>
          <p:cNvSpPr/>
          <p:nvPr/>
        </p:nvSpPr>
        <p:spPr>
          <a:xfrm>
            <a:off x="541620" y="1693766"/>
            <a:ext cx="2914800" cy="2914800"/>
          </a:xfrm>
          <a:prstGeom prst="ellipse">
            <a:avLst/>
          </a:prstGeom>
          <a:solidFill>
            <a:srgbClr val="FFA35C">
              <a:alpha val="48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1"/>
          <p:cNvSpPr/>
          <p:nvPr/>
        </p:nvSpPr>
        <p:spPr>
          <a:xfrm>
            <a:off x="5687580" y="1693766"/>
            <a:ext cx="2914800" cy="2914800"/>
          </a:xfrm>
          <a:prstGeom prst="ellipse">
            <a:avLst/>
          </a:prstGeom>
          <a:solidFill>
            <a:srgbClr val="F1C232">
              <a:alpha val="55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1"/>
          <p:cNvSpPr/>
          <p:nvPr/>
        </p:nvSpPr>
        <p:spPr>
          <a:xfrm>
            <a:off x="3114593" y="1693766"/>
            <a:ext cx="2914800" cy="2914800"/>
          </a:xfrm>
          <a:prstGeom prst="ellipse">
            <a:avLst/>
          </a:prstGeom>
          <a:solidFill>
            <a:srgbClr val="E50C3F">
              <a:alpha val="50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Approaches &amp; Models</a:t>
            </a:r>
            <a:endParaRPr dirty="0"/>
          </a:p>
        </p:txBody>
      </p:sp>
      <p:sp>
        <p:nvSpPr>
          <p:cNvPr id="4836" name="Google Shape;4836;p51"/>
          <p:cNvSpPr txBox="1"/>
          <p:nvPr/>
        </p:nvSpPr>
        <p:spPr>
          <a:xfrm>
            <a:off x="6332466" y="3229801"/>
            <a:ext cx="1311600" cy="3720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US" sz="2400" dirty="0" err="1">
                <a:solidFill>
                  <a:schemeClr val="dk1"/>
                </a:solidFill>
                <a:latin typeface="Darker Grotesque Black"/>
                <a:ea typeface="Darker Grotesque Black"/>
                <a:cs typeface="Darker Grotesque Black"/>
                <a:sym typeface="Darker Grotesque Black"/>
              </a:rPr>
              <a:t>Tacotron</a:t>
            </a:r>
            <a:endParaRPr lang="en-US" sz="2400" dirty="0">
              <a:solidFill>
                <a:schemeClr val="dk1"/>
              </a:solidFill>
              <a:latin typeface="Darker Grotesque Black"/>
              <a:ea typeface="Darker Grotesque Black"/>
              <a:cs typeface="Darker Grotesque Black"/>
              <a:sym typeface="Darker Grotesque Black"/>
            </a:endParaRPr>
          </a:p>
          <a:p>
            <a:pPr marL="0" lvl="0" indent="0" algn="ctr" rtl="0">
              <a:lnSpc>
                <a:spcPct val="80000"/>
              </a:lnSpc>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p:txBody>
      </p:sp>
      <p:sp>
        <p:nvSpPr>
          <p:cNvPr id="4838" name="Google Shape;4838;p51"/>
          <p:cNvSpPr txBox="1"/>
          <p:nvPr/>
        </p:nvSpPr>
        <p:spPr>
          <a:xfrm>
            <a:off x="1206244" y="3229801"/>
            <a:ext cx="1311600" cy="3720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WaveNet</a:t>
            </a:r>
            <a:endParaRPr sz="2400" dirty="0">
              <a:solidFill>
                <a:schemeClr val="dk1"/>
              </a:solidFill>
              <a:latin typeface="Darker Grotesque Black"/>
              <a:ea typeface="Darker Grotesque Black"/>
              <a:cs typeface="Darker Grotesque Black"/>
              <a:sym typeface="Darker Grotesque Black"/>
            </a:endParaRPr>
          </a:p>
        </p:txBody>
      </p:sp>
      <p:sp>
        <p:nvSpPr>
          <p:cNvPr id="4865" name="Google Shape;4865;p51"/>
          <p:cNvSpPr txBox="1"/>
          <p:nvPr/>
        </p:nvSpPr>
        <p:spPr>
          <a:xfrm>
            <a:off x="3759493" y="3234650"/>
            <a:ext cx="1529075" cy="3720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DeepVoice</a:t>
            </a:r>
            <a:endParaRPr sz="2400" dirty="0">
              <a:solidFill>
                <a:schemeClr val="dk1"/>
              </a:solidFill>
              <a:latin typeface="Darker Grotesque Black"/>
              <a:ea typeface="Darker Grotesque Black"/>
              <a:cs typeface="Darker Grotesque Black"/>
              <a:sym typeface="Darker Grotesque Black"/>
            </a:endParaRPr>
          </a:p>
        </p:txBody>
      </p:sp>
      <p:sp>
        <p:nvSpPr>
          <p:cNvPr id="4880" name="Google Shape;4880;p51"/>
          <p:cNvSpPr txBox="1"/>
          <p:nvPr/>
        </p:nvSpPr>
        <p:spPr>
          <a:xfrm flipH="1">
            <a:off x="3845721" y="2001135"/>
            <a:ext cx="1452300" cy="4506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4400" dirty="0">
                <a:solidFill>
                  <a:schemeClr val="accent6"/>
                </a:solidFill>
                <a:latin typeface="Darker Grotesque Black"/>
                <a:ea typeface="Darker Grotesque Black"/>
                <a:cs typeface="Darker Grotesque Black"/>
                <a:sym typeface="Darker Grotesque Black"/>
              </a:rPr>
              <a:t>NN</a:t>
            </a:r>
            <a:endParaRPr sz="4400" dirty="0">
              <a:solidFill>
                <a:schemeClr val="accent6"/>
              </a:solidFill>
              <a:latin typeface="Darker Grotesque Black"/>
              <a:ea typeface="Darker Grotesque Black"/>
              <a:cs typeface="Darker Grotesque Black"/>
              <a:sym typeface="Darker Grotesque Black"/>
            </a:endParaRPr>
          </a:p>
        </p:txBody>
      </p:sp>
      <p:sp>
        <p:nvSpPr>
          <p:cNvPr id="4881" name="Google Shape;4881;p51"/>
          <p:cNvSpPr txBox="1"/>
          <p:nvPr/>
        </p:nvSpPr>
        <p:spPr>
          <a:xfrm flipH="1">
            <a:off x="1272850" y="2001135"/>
            <a:ext cx="1452300" cy="4506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4400" dirty="0">
                <a:solidFill>
                  <a:schemeClr val="accent6"/>
                </a:solidFill>
                <a:latin typeface="Darker Grotesque Black"/>
                <a:ea typeface="Darker Grotesque Black"/>
                <a:cs typeface="Darker Grotesque Black"/>
                <a:sym typeface="Darker Grotesque Black"/>
              </a:rPr>
              <a:t>CNN</a:t>
            </a:r>
            <a:endParaRPr sz="4400" dirty="0">
              <a:solidFill>
                <a:schemeClr val="accent6"/>
              </a:solidFill>
              <a:latin typeface="Darker Grotesque Black"/>
              <a:ea typeface="Darker Grotesque Black"/>
              <a:cs typeface="Darker Grotesque Black"/>
              <a:sym typeface="Darker Grotesque Black"/>
            </a:endParaRPr>
          </a:p>
        </p:txBody>
      </p:sp>
      <p:sp>
        <p:nvSpPr>
          <p:cNvPr id="4882" name="Google Shape;4882;p51"/>
          <p:cNvSpPr txBox="1"/>
          <p:nvPr/>
        </p:nvSpPr>
        <p:spPr>
          <a:xfrm>
            <a:off x="6418810" y="2001135"/>
            <a:ext cx="1452300" cy="4506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4400" dirty="0">
                <a:solidFill>
                  <a:schemeClr val="accent6"/>
                </a:solidFill>
                <a:latin typeface="Darker Grotesque Black"/>
                <a:ea typeface="Darker Grotesque Black"/>
                <a:cs typeface="Darker Grotesque Black"/>
                <a:sym typeface="Darker Grotesque Black"/>
              </a:rPr>
              <a:t>RNN</a:t>
            </a:r>
            <a:endParaRPr sz="4400" dirty="0">
              <a:solidFill>
                <a:schemeClr val="accent6"/>
              </a:solidFill>
              <a:latin typeface="Darker Grotesque Black"/>
              <a:ea typeface="Darker Grotesque Black"/>
              <a:cs typeface="Darker Grotesque Black"/>
              <a:sym typeface="Darker Grotesque Black"/>
            </a:endParaRPr>
          </a:p>
        </p:txBody>
      </p:sp>
      <p:pic>
        <p:nvPicPr>
          <p:cNvPr id="9" name="Picture 8">
            <a:extLst>
              <a:ext uri="{FF2B5EF4-FFF2-40B4-BE49-F238E27FC236}">
                <a16:creationId xmlns:a16="http://schemas.microsoft.com/office/drawing/2014/main" id="{2D171CE8-F741-4B08-2426-1E3734CA2A6E}"/>
              </a:ext>
            </a:extLst>
          </p:cNvPr>
          <p:cNvPicPr>
            <a:picLocks noChangeAspect="1"/>
          </p:cNvPicPr>
          <p:nvPr/>
        </p:nvPicPr>
        <p:blipFill>
          <a:blip r:embed="rId3"/>
          <a:stretch>
            <a:fillRect/>
          </a:stretch>
        </p:blipFill>
        <p:spPr>
          <a:xfrm>
            <a:off x="6192460" y="2468150"/>
            <a:ext cx="952500" cy="866316"/>
          </a:xfrm>
          <a:prstGeom prst="rect">
            <a:avLst/>
          </a:prstGeom>
        </p:spPr>
      </p:pic>
      <p:pic>
        <p:nvPicPr>
          <p:cNvPr id="11" name="Picture 10">
            <a:extLst>
              <a:ext uri="{FF2B5EF4-FFF2-40B4-BE49-F238E27FC236}">
                <a16:creationId xmlns:a16="http://schemas.microsoft.com/office/drawing/2014/main" id="{2D0ED97E-B98D-A6C4-6D36-9C7BD7168809}"/>
              </a:ext>
            </a:extLst>
          </p:cNvPr>
          <p:cNvPicPr>
            <a:picLocks noChangeAspect="1"/>
          </p:cNvPicPr>
          <p:nvPr/>
        </p:nvPicPr>
        <p:blipFill>
          <a:blip r:embed="rId3"/>
          <a:stretch>
            <a:fillRect/>
          </a:stretch>
        </p:blipFill>
        <p:spPr>
          <a:xfrm>
            <a:off x="3677187" y="2513846"/>
            <a:ext cx="952500" cy="744636"/>
          </a:xfrm>
          <a:prstGeom prst="rect">
            <a:avLst/>
          </a:prstGeom>
        </p:spPr>
      </p:pic>
      <p:pic>
        <p:nvPicPr>
          <p:cNvPr id="13" name="Picture 12">
            <a:extLst>
              <a:ext uri="{FF2B5EF4-FFF2-40B4-BE49-F238E27FC236}">
                <a16:creationId xmlns:a16="http://schemas.microsoft.com/office/drawing/2014/main" id="{4E6E9F8F-0C2A-ED7F-B1F1-A3A82DB5E428}"/>
              </a:ext>
            </a:extLst>
          </p:cNvPr>
          <p:cNvPicPr>
            <a:picLocks noChangeAspect="1"/>
          </p:cNvPicPr>
          <p:nvPr/>
        </p:nvPicPr>
        <p:blipFill>
          <a:blip r:embed="rId3"/>
          <a:stretch>
            <a:fillRect/>
          </a:stretch>
        </p:blipFill>
        <p:spPr>
          <a:xfrm>
            <a:off x="969777" y="2551873"/>
            <a:ext cx="952500" cy="677928"/>
          </a:xfrm>
          <a:prstGeom prst="rect">
            <a:avLst/>
          </a:prstGeom>
        </p:spPr>
      </p:pic>
      <p:sp>
        <p:nvSpPr>
          <p:cNvPr id="14" name="Google Shape;4835;p51">
            <a:extLst>
              <a:ext uri="{FF2B5EF4-FFF2-40B4-BE49-F238E27FC236}">
                <a16:creationId xmlns:a16="http://schemas.microsoft.com/office/drawing/2014/main" id="{E8243AD4-0968-B42D-E00B-34491E386D1B}"/>
              </a:ext>
            </a:extLst>
          </p:cNvPr>
          <p:cNvSpPr txBox="1"/>
          <p:nvPr/>
        </p:nvSpPr>
        <p:spPr>
          <a:xfrm>
            <a:off x="883421" y="3506266"/>
            <a:ext cx="2231158" cy="54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dk1"/>
                </a:solidFill>
                <a:latin typeface="Ubuntu"/>
                <a:ea typeface="Ubuntu"/>
                <a:cs typeface="Ubuntu"/>
                <a:sym typeface="Ubuntu"/>
              </a:rPr>
              <a:t> A Generative Model for Raw Audio" (2016)</a:t>
            </a:r>
          </a:p>
        </p:txBody>
      </p:sp>
      <p:sp>
        <p:nvSpPr>
          <p:cNvPr id="15" name="Google Shape;4835;p51">
            <a:extLst>
              <a:ext uri="{FF2B5EF4-FFF2-40B4-BE49-F238E27FC236}">
                <a16:creationId xmlns:a16="http://schemas.microsoft.com/office/drawing/2014/main" id="{8FA3C031-856A-9DE5-1CD3-602F59B811FC}"/>
              </a:ext>
            </a:extLst>
          </p:cNvPr>
          <p:cNvSpPr txBox="1"/>
          <p:nvPr/>
        </p:nvSpPr>
        <p:spPr>
          <a:xfrm>
            <a:off x="3456421" y="3515762"/>
            <a:ext cx="2231159" cy="53710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dk1"/>
                </a:solidFill>
                <a:latin typeface="Ubuntu"/>
                <a:ea typeface="Ubuntu"/>
                <a:cs typeface="Ubuntu"/>
                <a:sym typeface="Ubuntu"/>
              </a:rPr>
              <a:t>Real-time Neural Text-to-Speech (2017)</a:t>
            </a:r>
          </a:p>
        </p:txBody>
      </p:sp>
      <p:sp>
        <p:nvSpPr>
          <p:cNvPr id="16" name="Google Shape;4835;p51">
            <a:extLst>
              <a:ext uri="{FF2B5EF4-FFF2-40B4-BE49-F238E27FC236}">
                <a16:creationId xmlns:a16="http://schemas.microsoft.com/office/drawing/2014/main" id="{5A8F931C-B6BE-4705-AF5C-0FBCFB0620F0}"/>
              </a:ext>
            </a:extLst>
          </p:cNvPr>
          <p:cNvSpPr txBox="1"/>
          <p:nvPr/>
        </p:nvSpPr>
        <p:spPr>
          <a:xfrm>
            <a:off x="6121417" y="3511500"/>
            <a:ext cx="2139136" cy="54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dk1"/>
                </a:solidFill>
                <a:latin typeface="Ubuntu"/>
                <a:ea typeface="Ubuntu"/>
                <a:cs typeface="Ubuntu"/>
                <a:sym typeface="Ubuntu"/>
              </a:rPr>
              <a:t>Towards End-to-End Speech Synthesis (2017)</a:t>
            </a:r>
            <a:endParaRPr dirty="0">
              <a:solidFill>
                <a:schemeClr val="dk1"/>
              </a:solidFill>
              <a:latin typeface="Ubuntu"/>
              <a:ea typeface="Ubuntu"/>
              <a:cs typeface="Ubuntu"/>
              <a:sym typeface="Ubuntu"/>
            </a:endParaRPr>
          </a:p>
        </p:txBody>
      </p:sp>
    </p:spTree>
    <p:extLst>
      <p:ext uri="{BB962C8B-B14F-4D97-AF65-F5344CB8AC3E}">
        <p14:creationId xmlns:p14="http://schemas.microsoft.com/office/powerpoint/2010/main" val="13691515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832;p51">
            <a:extLst>
              <a:ext uri="{FF2B5EF4-FFF2-40B4-BE49-F238E27FC236}">
                <a16:creationId xmlns:a16="http://schemas.microsoft.com/office/drawing/2014/main" id="{C357FF2C-7FF7-CBEE-D956-AEA3BD5D009B}"/>
              </a:ext>
            </a:extLst>
          </p:cNvPr>
          <p:cNvSpPr/>
          <p:nvPr/>
        </p:nvSpPr>
        <p:spPr>
          <a:xfrm>
            <a:off x="421177" y="518108"/>
            <a:ext cx="2914800" cy="2914800"/>
          </a:xfrm>
          <a:prstGeom prst="ellipse">
            <a:avLst/>
          </a:prstGeom>
          <a:solidFill>
            <a:srgbClr val="F1C232">
              <a:alpha val="55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36;p51">
            <a:extLst>
              <a:ext uri="{FF2B5EF4-FFF2-40B4-BE49-F238E27FC236}">
                <a16:creationId xmlns:a16="http://schemas.microsoft.com/office/drawing/2014/main" id="{A3FE5D85-D48E-5833-037B-B0331D5C5A25}"/>
              </a:ext>
            </a:extLst>
          </p:cNvPr>
          <p:cNvSpPr txBox="1"/>
          <p:nvPr/>
        </p:nvSpPr>
        <p:spPr>
          <a:xfrm>
            <a:off x="925363" y="2050461"/>
            <a:ext cx="1452300" cy="375682"/>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US" sz="2400" dirty="0" err="1">
                <a:solidFill>
                  <a:schemeClr val="dk1"/>
                </a:solidFill>
                <a:latin typeface="Darker Grotesque Black"/>
                <a:ea typeface="Darker Grotesque Black"/>
                <a:cs typeface="Darker Grotesque Black"/>
                <a:sym typeface="Darker Grotesque Black"/>
              </a:rPr>
              <a:t>Tacotron</a:t>
            </a:r>
            <a:endParaRPr lang="en-US" sz="2400" dirty="0">
              <a:solidFill>
                <a:schemeClr val="dk1"/>
              </a:solidFill>
              <a:latin typeface="Darker Grotesque Black"/>
              <a:ea typeface="Darker Grotesque Black"/>
              <a:cs typeface="Darker Grotesque Black"/>
              <a:sym typeface="Darker Grotesque Black"/>
            </a:endParaRPr>
          </a:p>
          <a:p>
            <a:pPr marL="0" lvl="0" indent="0" algn="ctr" rtl="0">
              <a:lnSpc>
                <a:spcPct val="80000"/>
              </a:lnSpc>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p:txBody>
      </p:sp>
      <p:sp>
        <p:nvSpPr>
          <p:cNvPr id="5" name="Google Shape;4882;p51">
            <a:extLst>
              <a:ext uri="{FF2B5EF4-FFF2-40B4-BE49-F238E27FC236}">
                <a16:creationId xmlns:a16="http://schemas.microsoft.com/office/drawing/2014/main" id="{A6DCBE92-6E35-74A2-A5D6-986211E51627}"/>
              </a:ext>
            </a:extLst>
          </p:cNvPr>
          <p:cNvSpPr txBox="1"/>
          <p:nvPr/>
        </p:nvSpPr>
        <p:spPr>
          <a:xfrm>
            <a:off x="1152407" y="825477"/>
            <a:ext cx="1452300" cy="4506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4400" dirty="0">
                <a:solidFill>
                  <a:schemeClr val="accent6"/>
                </a:solidFill>
                <a:latin typeface="Darker Grotesque Black"/>
                <a:ea typeface="Darker Grotesque Black"/>
                <a:cs typeface="Darker Grotesque Black"/>
                <a:sym typeface="Darker Grotesque Black"/>
              </a:rPr>
              <a:t>RNN</a:t>
            </a:r>
            <a:endParaRPr sz="4400" dirty="0">
              <a:solidFill>
                <a:schemeClr val="accent6"/>
              </a:solidFill>
              <a:latin typeface="Darker Grotesque Black"/>
              <a:ea typeface="Darker Grotesque Black"/>
              <a:cs typeface="Darker Grotesque Black"/>
              <a:sym typeface="Darker Grotesque Black"/>
            </a:endParaRPr>
          </a:p>
        </p:txBody>
      </p:sp>
      <p:pic>
        <p:nvPicPr>
          <p:cNvPr id="6" name="Picture 5">
            <a:extLst>
              <a:ext uri="{FF2B5EF4-FFF2-40B4-BE49-F238E27FC236}">
                <a16:creationId xmlns:a16="http://schemas.microsoft.com/office/drawing/2014/main" id="{C6A04E08-0746-C645-2384-DCEEA14532E7}"/>
              </a:ext>
            </a:extLst>
          </p:cNvPr>
          <p:cNvPicPr>
            <a:picLocks noChangeAspect="1"/>
          </p:cNvPicPr>
          <p:nvPr/>
        </p:nvPicPr>
        <p:blipFill>
          <a:blip r:embed="rId2"/>
          <a:stretch>
            <a:fillRect/>
          </a:stretch>
        </p:blipFill>
        <p:spPr>
          <a:xfrm>
            <a:off x="926057" y="1292492"/>
            <a:ext cx="952500" cy="866316"/>
          </a:xfrm>
          <a:prstGeom prst="rect">
            <a:avLst/>
          </a:prstGeom>
        </p:spPr>
      </p:pic>
      <p:sp>
        <p:nvSpPr>
          <p:cNvPr id="7" name="Google Shape;4835;p51">
            <a:extLst>
              <a:ext uri="{FF2B5EF4-FFF2-40B4-BE49-F238E27FC236}">
                <a16:creationId xmlns:a16="http://schemas.microsoft.com/office/drawing/2014/main" id="{C1963C72-AF7C-8B9F-C977-9B146BACDAF4}"/>
              </a:ext>
            </a:extLst>
          </p:cNvPr>
          <p:cNvSpPr txBox="1"/>
          <p:nvPr/>
        </p:nvSpPr>
        <p:spPr>
          <a:xfrm>
            <a:off x="855014" y="2335842"/>
            <a:ext cx="2134929" cy="54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dk1"/>
                </a:solidFill>
                <a:latin typeface="Ubuntu"/>
                <a:ea typeface="Ubuntu"/>
                <a:cs typeface="Ubuntu"/>
                <a:sym typeface="Ubuntu"/>
              </a:rPr>
              <a:t>Towards End-to-End Speech Synthesis (2017)</a:t>
            </a:r>
            <a:endParaRPr dirty="0">
              <a:solidFill>
                <a:schemeClr val="dk1"/>
              </a:solidFill>
              <a:latin typeface="Ubuntu"/>
              <a:ea typeface="Ubuntu"/>
              <a:cs typeface="Ubuntu"/>
              <a:sym typeface="Ubuntu"/>
            </a:endParaRPr>
          </a:p>
        </p:txBody>
      </p:sp>
      <p:sp>
        <p:nvSpPr>
          <p:cNvPr id="3972" name="Google Shape;3973;p33">
            <a:extLst>
              <a:ext uri="{FF2B5EF4-FFF2-40B4-BE49-F238E27FC236}">
                <a16:creationId xmlns:a16="http://schemas.microsoft.com/office/drawing/2014/main" id="{1118C804-94CD-CB83-3121-3DAFB3C57864}"/>
              </a:ext>
            </a:extLst>
          </p:cNvPr>
          <p:cNvSpPr txBox="1">
            <a:spLocks/>
          </p:cNvSpPr>
          <p:nvPr/>
        </p:nvSpPr>
        <p:spPr>
          <a:xfrm>
            <a:off x="4395076" y="2854860"/>
            <a:ext cx="3822867" cy="1266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None/>
              <a:defRPr sz="1600" b="0" i="0" u="none" strike="noStrike" cap="none">
                <a:solidFill>
                  <a:schemeClr val="dk1"/>
                </a:solidFill>
                <a:latin typeface="Ubuntu"/>
                <a:ea typeface="Ubuntu"/>
                <a:cs typeface="Ubuntu"/>
                <a:sym typeface="Ubuntu"/>
              </a:defRPr>
            </a:lvl9pPr>
          </a:lstStyle>
          <a:p>
            <a:pPr marL="285750" indent="-285750" algn="just">
              <a:buFont typeface="Arial" panose="020B0604020202020204" pitchFamily="34" charset="0"/>
              <a:buChar char="•"/>
            </a:pPr>
            <a:r>
              <a:rPr lang="en-US" dirty="0"/>
              <a:t>Easier implementation</a:t>
            </a:r>
          </a:p>
          <a:p>
            <a:pPr marL="285750" indent="-285750" algn="just">
              <a:buFont typeface="Arial" panose="020B0604020202020204" pitchFamily="34" charset="0"/>
              <a:buChar char="•"/>
            </a:pPr>
            <a:r>
              <a:rPr lang="en-US" dirty="0"/>
              <a:t>Minimal feature training required</a:t>
            </a:r>
          </a:p>
          <a:p>
            <a:pPr marL="285750" indent="-285750" algn="just">
              <a:buFont typeface="Arial" panose="020B0604020202020204" pitchFamily="34" charset="0"/>
              <a:buChar char="•"/>
            </a:pPr>
            <a:r>
              <a:rPr lang="en-US" dirty="0"/>
              <a:t>Single loss function</a:t>
            </a:r>
          </a:p>
          <a:p>
            <a:pPr marL="285750" indent="-285750" algn="just">
              <a:buFont typeface="Arial" panose="020B0604020202020204" pitchFamily="34" charset="0"/>
              <a:buChar char="•"/>
            </a:pPr>
            <a:r>
              <a:rPr lang="en-US" dirty="0"/>
              <a:t>Less computation power</a:t>
            </a:r>
          </a:p>
        </p:txBody>
      </p:sp>
      <p:sp>
        <p:nvSpPr>
          <p:cNvPr id="3973" name="Google Shape;3973;p33">
            <a:extLst>
              <a:ext uri="{FF2B5EF4-FFF2-40B4-BE49-F238E27FC236}">
                <a16:creationId xmlns:a16="http://schemas.microsoft.com/office/drawing/2014/main" id="{3F481440-A986-14E5-86E7-D7458B429CB3}"/>
              </a:ext>
            </a:extLst>
          </p:cNvPr>
          <p:cNvSpPr txBox="1">
            <a:spLocks/>
          </p:cNvSpPr>
          <p:nvPr/>
        </p:nvSpPr>
        <p:spPr>
          <a:xfrm>
            <a:off x="4067208" y="2259187"/>
            <a:ext cx="3798272" cy="4702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None/>
              <a:defRPr sz="1600" b="0" i="0" u="none" strike="noStrike" cap="none">
                <a:solidFill>
                  <a:schemeClr val="dk1"/>
                </a:solidFill>
                <a:latin typeface="Ubuntu"/>
                <a:ea typeface="Ubuntu"/>
                <a:cs typeface="Ubuntu"/>
                <a:sym typeface="Ubuntu"/>
              </a:defRPr>
            </a:lvl9pPr>
          </a:lstStyle>
          <a:p>
            <a:pPr marL="0" indent="0" algn="l"/>
            <a:r>
              <a:rPr lang="en-US" sz="2400" b="1" dirty="0">
                <a:latin typeface="Darker Grotesque Black" panose="020B0604020202020204" charset="0"/>
              </a:rPr>
              <a:t>Why </a:t>
            </a:r>
            <a:r>
              <a:rPr lang="en-US" sz="2400" b="1" dirty="0" err="1">
                <a:latin typeface="Darker Grotesque Black" panose="020B0604020202020204" charset="0"/>
              </a:rPr>
              <a:t>Tacotron</a:t>
            </a:r>
            <a:r>
              <a:rPr lang="en-US" sz="2400" b="1" dirty="0">
                <a:latin typeface="Darker Grotesque Black" panose="020B0604020202020204" charset="0"/>
              </a:rPr>
              <a:t>?</a:t>
            </a:r>
          </a:p>
        </p:txBody>
      </p:sp>
    </p:spTree>
    <p:extLst>
      <p:ext uri="{BB962C8B-B14F-4D97-AF65-F5344CB8AC3E}">
        <p14:creationId xmlns:p14="http://schemas.microsoft.com/office/powerpoint/2010/main" val="151454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979"/>
        <p:cNvGrpSpPr/>
        <p:nvPr/>
      </p:nvGrpSpPr>
      <p:grpSpPr>
        <a:xfrm>
          <a:off x="0" y="0"/>
          <a:ext cx="0" cy="0"/>
          <a:chOff x="0" y="0"/>
          <a:chExt cx="0" cy="0"/>
        </a:xfrm>
      </p:grpSpPr>
      <p:grpSp>
        <p:nvGrpSpPr>
          <p:cNvPr id="3980" name="Google Shape;3980;p34"/>
          <p:cNvGrpSpPr/>
          <p:nvPr/>
        </p:nvGrpSpPr>
        <p:grpSpPr>
          <a:xfrm>
            <a:off x="7234893" y="2748384"/>
            <a:ext cx="578510" cy="585702"/>
            <a:chOff x="5298698" y="2872708"/>
            <a:chExt cx="531523" cy="538082"/>
          </a:xfrm>
        </p:grpSpPr>
        <p:sp>
          <p:nvSpPr>
            <p:cNvPr id="3981" name="Google Shape;3981;p34"/>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4"/>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4"/>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4"/>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4"/>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4"/>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4"/>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4"/>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4"/>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4"/>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4"/>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4"/>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4"/>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4"/>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4"/>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4"/>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4"/>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4"/>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4"/>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4"/>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4"/>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4"/>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4"/>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4"/>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4"/>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4"/>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4"/>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4"/>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4"/>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4"/>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4"/>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4"/>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4"/>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4"/>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4"/>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4"/>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4"/>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4"/>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4"/>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4"/>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34"/>
          <p:cNvGrpSpPr/>
          <p:nvPr/>
        </p:nvGrpSpPr>
        <p:grpSpPr>
          <a:xfrm>
            <a:off x="4848710" y="2748384"/>
            <a:ext cx="578510" cy="585702"/>
            <a:chOff x="5298698" y="2872708"/>
            <a:chExt cx="531523" cy="538082"/>
          </a:xfrm>
        </p:grpSpPr>
        <p:sp>
          <p:nvSpPr>
            <p:cNvPr id="4022" name="Google Shape;4022;p34"/>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4"/>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4"/>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4"/>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4"/>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4"/>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4"/>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4"/>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4"/>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4"/>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4"/>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4"/>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4"/>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4"/>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4"/>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4"/>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4"/>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4"/>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4"/>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4"/>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4"/>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4"/>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4"/>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4"/>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4"/>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4"/>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4"/>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4"/>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4"/>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4"/>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4"/>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4"/>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4"/>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4"/>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4"/>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4"/>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4"/>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4"/>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4"/>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4"/>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2" name="Google Shape;4062;p34"/>
          <p:cNvSpPr txBox="1">
            <a:spLocks noGrp="1"/>
          </p:cNvSpPr>
          <p:nvPr>
            <p:ph type="title"/>
          </p:nvPr>
        </p:nvSpPr>
        <p:spPr>
          <a:xfrm>
            <a:off x="3536875" y="510028"/>
            <a:ext cx="4893900" cy="115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Tacotron</a:t>
            </a:r>
            <a:br>
              <a:rPr lang="en" dirty="0"/>
            </a:br>
            <a:endParaRPr dirty="0"/>
          </a:p>
        </p:txBody>
      </p:sp>
      <p:sp>
        <p:nvSpPr>
          <p:cNvPr id="4063" name="Google Shape;4063;p34"/>
          <p:cNvSpPr txBox="1">
            <a:spLocks noGrp="1"/>
          </p:cNvSpPr>
          <p:nvPr>
            <p:ph type="subTitle" idx="1"/>
          </p:nvPr>
        </p:nvSpPr>
        <p:spPr>
          <a:xfrm>
            <a:off x="4073521" y="3823000"/>
            <a:ext cx="2107938" cy="539100"/>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 dirty="0"/>
              <a:t>Directly converts text to speech</a:t>
            </a:r>
            <a:endParaRPr dirty="0"/>
          </a:p>
        </p:txBody>
      </p:sp>
      <p:sp>
        <p:nvSpPr>
          <p:cNvPr id="4064" name="Google Shape;4064;p34"/>
          <p:cNvSpPr txBox="1">
            <a:spLocks noGrp="1"/>
          </p:cNvSpPr>
          <p:nvPr>
            <p:ph type="subTitle" idx="2"/>
          </p:nvPr>
        </p:nvSpPr>
        <p:spPr>
          <a:xfrm>
            <a:off x="4064659" y="3399785"/>
            <a:ext cx="2116800" cy="38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Simple</a:t>
            </a:r>
            <a:endParaRPr dirty="0"/>
          </a:p>
        </p:txBody>
      </p:sp>
      <p:sp>
        <p:nvSpPr>
          <p:cNvPr id="4065" name="Google Shape;4065;p34"/>
          <p:cNvSpPr txBox="1">
            <a:spLocks noGrp="1"/>
          </p:cNvSpPr>
          <p:nvPr>
            <p:ph type="subTitle" idx="3"/>
          </p:nvPr>
        </p:nvSpPr>
        <p:spPr>
          <a:xfrm>
            <a:off x="6435405" y="3823000"/>
            <a:ext cx="2177501" cy="539100"/>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US" dirty="0"/>
              <a:t>Slightly less quality that can be tolerated</a:t>
            </a:r>
            <a:endParaRPr dirty="0"/>
          </a:p>
        </p:txBody>
      </p:sp>
      <p:sp>
        <p:nvSpPr>
          <p:cNvPr id="4066" name="Google Shape;4066;p34"/>
          <p:cNvSpPr txBox="1">
            <a:spLocks noGrp="1"/>
          </p:cNvSpPr>
          <p:nvPr>
            <p:ph type="subTitle" idx="4"/>
          </p:nvPr>
        </p:nvSpPr>
        <p:spPr>
          <a:xfrm>
            <a:off x="6465756" y="3399785"/>
            <a:ext cx="2116800" cy="38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Disadvantage</a:t>
            </a:r>
            <a:endParaRPr dirty="0"/>
          </a:p>
        </p:txBody>
      </p:sp>
      <p:sp>
        <p:nvSpPr>
          <p:cNvPr id="2" name="Google Shape;3973;p33">
            <a:extLst>
              <a:ext uri="{FF2B5EF4-FFF2-40B4-BE49-F238E27FC236}">
                <a16:creationId xmlns:a16="http://schemas.microsoft.com/office/drawing/2014/main" id="{9AE3A1A0-6339-45BB-4416-BD4BF46001A4}"/>
              </a:ext>
            </a:extLst>
          </p:cNvPr>
          <p:cNvSpPr txBox="1">
            <a:spLocks/>
          </p:cNvSpPr>
          <p:nvPr/>
        </p:nvSpPr>
        <p:spPr>
          <a:xfrm>
            <a:off x="3802550" y="1178321"/>
            <a:ext cx="4893900" cy="1266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None/>
              <a:defRPr sz="1600" b="0" i="0" u="none" strike="noStrike" cap="none">
                <a:solidFill>
                  <a:schemeClr val="dk1"/>
                </a:solidFill>
                <a:latin typeface="Ubuntu"/>
                <a:ea typeface="Ubuntu"/>
                <a:cs typeface="Ubuntu"/>
                <a:sym typeface="Ubuntu"/>
              </a:defRPr>
            </a:lvl9pPr>
          </a:lstStyle>
          <a:p>
            <a:pPr marL="0" indent="0" algn="just"/>
            <a:r>
              <a:rPr lang="en-US" dirty="0"/>
              <a:t>Presented an </a:t>
            </a:r>
            <a:r>
              <a:rPr lang="en-US" b="1" dirty="0"/>
              <a:t>end-to-end</a:t>
            </a:r>
            <a:r>
              <a:rPr lang="en-US" dirty="0"/>
              <a:t> speech synthesis system that directly converts text to speech, eliminating the need for complex pre-processing and intermediate representations.</a:t>
            </a:r>
          </a:p>
        </p:txBody>
      </p:sp>
      <p:pic>
        <p:nvPicPr>
          <p:cNvPr id="4" name="Picture 3">
            <a:extLst>
              <a:ext uri="{FF2B5EF4-FFF2-40B4-BE49-F238E27FC236}">
                <a16:creationId xmlns:a16="http://schemas.microsoft.com/office/drawing/2014/main" id="{6754219D-B3F0-CB43-14E6-C1B9F3CD047B}"/>
              </a:ext>
            </a:extLst>
          </p:cNvPr>
          <p:cNvPicPr>
            <a:picLocks noChangeAspect="1"/>
          </p:cNvPicPr>
          <p:nvPr/>
        </p:nvPicPr>
        <p:blipFill>
          <a:blip r:embed="rId3"/>
          <a:stretch>
            <a:fillRect/>
          </a:stretch>
        </p:blipFill>
        <p:spPr>
          <a:xfrm>
            <a:off x="4910294" y="2833185"/>
            <a:ext cx="434715" cy="434715"/>
          </a:xfrm>
          <a:prstGeom prst="rect">
            <a:avLst/>
          </a:prstGeom>
        </p:spPr>
      </p:pic>
      <p:pic>
        <p:nvPicPr>
          <p:cNvPr id="7" name="Picture 6">
            <a:extLst>
              <a:ext uri="{FF2B5EF4-FFF2-40B4-BE49-F238E27FC236}">
                <a16:creationId xmlns:a16="http://schemas.microsoft.com/office/drawing/2014/main" id="{5E7CACBB-E2A5-4051-A1CB-B33E5ACCBE63}"/>
              </a:ext>
            </a:extLst>
          </p:cNvPr>
          <p:cNvPicPr>
            <a:picLocks noChangeAspect="1"/>
          </p:cNvPicPr>
          <p:nvPr/>
        </p:nvPicPr>
        <p:blipFill>
          <a:blip r:embed="rId3"/>
          <a:stretch>
            <a:fillRect/>
          </a:stretch>
        </p:blipFill>
        <p:spPr>
          <a:xfrm>
            <a:off x="7291884" y="2855012"/>
            <a:ext cx="434715" cy="434715"/>
          </a:xfrm>
          <a:prstGeom prst="rect">
            <a:avLst/>
          </a:prstGeom>
        </p:spPr>
      </p:pic>
      <p:pic>
        <p:nvPicPr>
          <p:cNvPr id="8196" name="Picture 4" descr="Introduction to Recurrent Neural Network - GeeksforGeeks">
            <a:extLst>
              <a:ext uri="{FF2B5EF4-FFF2-40B4-BE49-F238E27FC236}">
                <a16:creationId xmlns:a16="http://schemas.microsoft.com/office/drawing/2014/main" id="{4B7045F7-4EC4-C22D-B350-54ADFB8DEB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59" t="4487" r="3264" b="10329"/>
          <a:stretch/>
        </p:blipFill>
        <p:spPr bwMode="auto">
          <a:xfrm>
            <a:off x="0" y="1646963"/>
            <a:ext cx="3428785" cy="1849573"/>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4866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47"/>
          <p:cNvSpPr txBox="1">
            <a:spLocks noGrp="1"/>
          </p:cNvSpPr>
          <p:nvPr>
            <p:ph type="title"/>
          </p:nvPr>
        </p:nvSpPr>
        <p:spPr>
          <a:xfrm>
            <a:off x="5102922" y="185988"/>
            <a:ext cx="3822867"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Architecture</a:t>
            </a:r>
            <a:endParaRPr dirty="0"/>
          </a:p>
        </p:txBody>
      </p:sp>
      <p:pic>
        <p:nvPicPr>
          <p:cNvPr id="2" name="Picture 2" descr="Tacotron Explained | Papers With Code">
            <a:extLst>
              <a:ext uri="{FF2B5EF4-FFF2-40B4-BE49-F238E27FC236}">
                <a16:creationId xmlns:a16="http://schemas.microsoft.com/office/drawing/2014/main" id="{A03E254F-6070-44B5-4974-8B0B09603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0" b="13650"/>
          <a:stretch/>
        </p:blipFill>
        <p:spPr bwMode="auto">
          <a:xfrm>
            <a:off x="0" y="1"/>
            <a:ext cx="4489498" cy="3932608"/>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 name="Google Shape;3973;p33">
            <a:extLst>
              <a:ext uri="{FF2B5EF4-FFF2-40B4-BE49-F238E27FC236}">
                <a16:creationId xmlns:a16="http://schemas.microsoft.com/office/drawing/2014/main" id="{2B429170-428E-C8CC-D000-16F736A3AE86}"/>
              </a:ext>
            </a:extLst>
          </p:cNvPr>
          <p:cNvSpPr txBox="1">
            <a:spLocks/>
          </p:cNvSpPr>
          <p:nvPr/>
        </p:nvSpPr>
        <p:spPr>
          <a:xfrm>
            <a:off x="4654504" y="1114638"/>
            <a:ext cx="3822867" cy="12666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None/>
              <a:defRPr sz="1600" b="0" i="0" u="none" strike="noStrike" cap="none">
                <a:solidFill>
                  <a:schemeClr val="dk1"/>
                </a:solidFill>
                <a:latin typeface="Ubuntu"/>
                <a:ea typeface="Ubuntu"/>
                <a:cs typeface="Ubuntu"/>
                <a:sym typeface="Ubuntu"/>
              </a:defRPr>
            </a:lvl9pPr>
          </a:lstStyle>
          <a:p>
            <a:pPr marL="285750" indent="-285750" algn="just">
              <a:buFont typeface="Arial" panose="020B0604020202020204" pitchFamily="34" charset="0"/>
              <a:buChar char="•"/>
            </a:pPr>
            <a:r>
              <a:rPr lang="en-US" dirty="0"/>
              <a:t>Encoder</a:t>
            </a:r>
          </a:p>
          <a:p>
            <a:pPr marL="285750" indent="-285750" algn="just">
              <a:buFont typeface="Arial" panose="020B0604020202020204" pitchFamily="34" charset="0"/>
              <a:buChar char="•"/>
            </a:pPr>
            <a:r>
              <a:rPr lang="en-US" dirty="0"/>
              <a:t>Attention Based Decoder</a:t>
            </a:r>
          </a:p>
          <a:p>
            <a:pPr marL="285750" indent="-285750" algn="just">
              <a:buFont typeface="Arial" panose="020B0604020202020204" pitchFamily="34" charset="0"/>
              <a:buChar char="•"/>
            </a:pPr>
            <a:r>
              <a:rPr lang="en-US" dirty="0"/>
              <a:t>Reconstruction Algorithm</a:t>
            </a:r>
          </a:p>
          <a:p>
            <a:pPr marL="285750" indent="-285750" algn="just">
              <a:buFont typeface="Arial" panose="020B0604020202020204" pitchFamily="34" charset="0"/>
              <a:buChar char="•"/>
            </a:pPr>
            <a:r>
              <a:rPr lang="en-US" dirty="0"/>
              <a:t>Featured CBHG unit</a:t>
            </a:r>
          </a:p>
        </p:txBody>
      </p:sp>
    </p:spTree>
    <p:extLst>
      <p:ext uri="{BB962C8B-B14F-4D97-AF65-F5344CB8AC3E}">
        <p14:creationId xmlns:p14="http://schemas.microsoft.com/office/powerpoint/2010/main" val="352426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47"/>
          <p:cNvSpPr txBox="1">
            <a:spLocks noGrp="1"/>
          </p:cNvSpPr>
          <p:nvPr>
            <p:ph type="title"/>
          </p:nvPr>
        </p:nvSpPr>
        <p:spPr>
          <a:xfrm>
            <a:off x="5102922" y="185988"/>
            <a:ext cx="3822867"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Encoder</a:t>
            </a:r>
            <a:endParaRPr dirty="0"/>
          </a:p>
        </p:txBody>
      </p:sp>
      <p:pic>
        <p:nvPicPr>
          <p:cNvPr id="2" name="Picture 2" descr="Tacotron Explained | Papers With Code">
            <a:extLst>
              <a:ext uri="{FF2B5EF4-FFF2-40B4-BE49-F238E27FC236}">
                <a16:creationId xmlns:a16="http://schemas.microsoft.com/office/drawing/2014/main" id="{A03E254F-6070-44B5-4974-8B0B09603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0" b="13650"/>
          <a:stretch/>
        </p:blipFill>
        <p:spPr bwMode="auto">
          <a:xfrm>
            <a:off x="-1" y="0"/>
            <a:ext cx="4489498" cy="3932608"/>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 name="Google Shape;3973;p33">
            <a:extLst>
              <a:ext uri="{FF2B5EF4-FFF2-40B4-BE49-F238E27FC236}">
                <a16:creationId xmlns:a16="http://schemas.microsoft.com/office/drawing/2014/main" id="{2B429170-428E-C8CC-D000-16F736A3AE86}"/>
              </a:ext>
            </a:extLst>
          </p:cNvPr>
          <p:cNvSpPr txBox="1">
            <a:spLocks/>
          </p:cNvSpPr>
          <p:nvPr/>
        </p:nvSpPr>
        <p:spPr>
          <a:xfrm>
            <a:off x="4654504" y="984009"/>
            <a:ext cx="4351610" cy="3278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None/>
              <a:defRPr sz="1600" b="0" i="0" u="none" strike="noStrike" cap="none">
                <a:solidFill>
                  <a:schemeClr val="dk1"/>
                </a:solidFill>
                <a:latin typeface="Ubuntu"/>
                <a:ea typeface="Ubuntu"/>
                <a:cs typeface="Ubuntu"/>
                <a:sym typeface="Ubuntu"/>
              </a:defRPr>
            </a:lvl9pPr>
          </a:lstStyle>
          <a:p>
            <a:pPr marL="285750" indent="-285750" algn="just">
              <a:buFont typeface="Arial" panose="020B0604020202020204" pitchFamily="34" charset="0"/>
              <a:buChar char="•"/>
            </a:pPr>
            <a:r>
              <a:rPr lang="en-US" b="1" dirty="0"/>
              <a:t>Function: </a:t>
            </a:r>
            <a:r>
              <a:rPr lang="en-US" dirty="0"/>
              <a:t>Converts input text into a sequence of continuous representations.</a:t>
            </a:r>
          </a:p>
          <a:p>
            <a:pPr marL="285750" indent="-285750" algn="just">
              <a:buFont typeface="Arial" panose="020B0604020202020204" pitchFamily="34" charset="0"/>
              <a:buChar char="•"/>
            </a:pPr>
            <a:r>
              <a:rPr lang="en-US" b="1" dirty="0"/>
              <a:t>Process: </a:t>
            </a:r>
            <a:r>
              <a:rPr lang="en-US" dirty="0"/>
              <a:t>The text is first embedded into vectors, which are then passed through a series of convolutional layers to capture local dependencies. These are followed by a bidirectional Long Short-Term Memory (LSTM) network to capture long-range dependencies and contextual information.</a:t>
            </a:r>
          </a:p>
        </p:txBody>
      </p:sp>
      <p:sp>
        <p:nvSpPr>
          <p:cNvPr id="5" name="Oval 4">
            <a:extLst>
              <a:ext uri="{FF2B5EF4-FFF2-40B4-BE49-F238E27FC236}">
                <a16:creationId xmlns:a16="http://schemas.microsoft.com/office/drawing/2014/main" id="{6F7FC778-D2F8-0D28-9130-C579A1D67E42}"/>
              </a:ext>
            </a:extLst>
          </p:cNvPr>
          <p:cNvSpPr/>
          <p:nvPr/>
        </p:nvSpPr>
        <p:spPr>
          <a:xfrm>
            <a:off x="-1" y="1053369"/>
            <a:ext cx="1498792" cy="282423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7004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1039155" y="1377081"/>
            <a:ext cx="3255713"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Sample input 3</a:t>
            </a:r>
            <a:endParaRPr dirty="0"/>
          </a:p>
        </p:txBody>
      </p:sp>
      <p:sp>
        <p:nvSpPr>
          <p:cNvPr id="4079" name="Google Shape;4079;p35"/>
          <p:cNvSpPr txBox="1">
            <a:spLocks noGrp="1"/>
          </p:cNvSpPr>
          <p:nvPr>
            <p:ph type="subTitle" idx="1"/>
          </p:nvPr>
        </p:nvSpPr>
        <p:spPr>
          <a:xfrm>
            <a:off x="1315812" y="2714625"/>
            <a:ext cx="2702400" cy="947400"/>
          </a:xfrm>
          <a:prstGeom prst="rect">
            <a:avLst/>
          </a:prstGeom>
        </p:spPr>
        <p:txBody>
          <a:bodyPr spcFirstLastPara="1" wrap="square" lIns="91425" tIns="91425" rIns="91425" bIns="91425" anchor="ctr" anchorCtr="0">
            <a:noAutofit/>
          </a:bodyPr>
          <a:lstStyle/>
          <a:p>
            <a:r>
              <a:rPr lang="en-US" sz="1600" dirty="0"/>
              <a:t>Dusty paper</a:t>
            </a:r>
          </a:p>
        </p:txBody>
      </p:sp>
      <p:pic>
        <p:nvPicPr>
          <p:cNvPr id="4" name="Picture 3">
            <a:extLst>
              <a:ext uri="{FF2B5EF4-FFF2-40B4-BE49-F238E27FC236}">
                <a16:creationId xmlns:a16="http://schemas.microsoft.com/office/drawing/2014/main" id="{D9167AD2-D6A4-CDBC-AC43-A16D15C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187" y="1"/>
            <a:ext cx="3875813" cy="5143500"/>
          </a:xfrm>
          <a:prstGeom prst="rect">
            <a:avLst/>
          </a:prstGeom>
          <a:effectLst>
            <a:glow rad="228600">
              <a:schemeClr val="accent5">
                <a:satMod val="175000"/>
                <a:alpha val="40000"/>
              </a:schemeClr>
            </a:glow>
          </a:effectLst>
        </p:spPr>
      </p:pic>
      <p:sp>
        <p:nvSpPr>
          <p:cNvPr id="5" name="Oval 4">
            <a:extLst>
              <a:ext uri="{FF2B5EF4-FFF2-40B4-BE49-F238E27FC236}">
                <a16:creationId xmlns:a16="http://schemas.microsoft.com/office/drawing/2014/main" id="{E9816A16-6A6D-B05C-F890-B14012B9889E}"/>
              </a:ext>
            </a:extLst>
          </p:cNvPr>
          <p:cNvSpPr/>
          <p:nvPr/>
        </p:nvSpPr>
        <p:spPr>
          <a:xfrm>
            <a:off x="7485888" y="1755648"/>
            <a:ext cx="1658112" cy="137769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Tree>
    <p:extLst>
      <p:ext uri="{BB962C8B-B14F-4D97-AF65-F5344CB8AC3E}">
        <p14:creationId xmlns:p14="http://schemas.microsoft.com/office/powerpoint/2010/main" val="2049163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47"/>
          <p:cNvSpPr txBox="1">
            <a:spLocks noGrp="1"/>
          </p:cNvSpPr>
          <p:nvPr>
            <p:ph type="title"/>
          </p:nvPr>
        </p:nvSpPr>
        <p:spPr>
          <a:xfrm>
            <a:off x="5102922" y="185988"/>
            <a:ext cx="3822867"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Decoder</a:t>
            </a:r>
            <a:endParaRPr dirty="0"/>
          </a:p>
        </p:txBody>
      </p:sp>
      <p:pic>
        <p:nvPicPr>
          <p:cNvPr id="2" name="Picture 2" descr="Tacotron Explained | Papers With Code">
            <a:extLst>
              <a:ext uri="{FF2B5EF4-FFF2-40B4-BE49-F238E27FC236}">
                <a16:creationId xmlns:a16="http://schemas.microsoft.com/office/drawing/2014/main" id="{A03E254F-6070-44B5-4974-8B0B09603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0" b="13650"/>
          <a:stretch/>
        </p:blipFill>
        <p:spPr bwMode="auto">
          <a:xfrm>
            <a:off x="-1" y="0"/>
            <a:ext cx="4489498" cy="3932608"/>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 name="Google Shape;3973;p33">
            <a:extLst>
              <a:ext uri="{FF2B5EF4-FFF2-40B4-BE49-F238E27FC236}">
                <a16:creationId xmlns:a16="http://schemas.microsoft.com/office/drawing/2014/main" id="{2B429170-428E-C8CC-D000-16F736A3AE86}"/>
              </a:ext>
            </a:extLst>
          </p:cNvPr>
          <p:cNvSpPr txBox="1">
            <a:spLocks/>
          </p:cNvSpPr>
          <p:nvPr/>
        </p:nvSpPr>
        <p:spPr>
          <a:xfrm>
            <a:off x="4654504" y="984009"/>
            <a:ext cx="4271285" cy="3278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None/>
              <a:defRPr sz="1600" b="0" i="0" u="none" strike="noStrike" cap="none">
                <a:solidFill>
                  <a:schemeClr val="dk1"/>
                </a:solidFill>
                <a:latin typeface="Ubuntu"/>
                <a:ea typeface="Ubuntu"/>
                <a:cs typeface="Ubuntu"/>
                <a:sym typeface="Ubuntu"/>
              </a:defRPr>
            </a:lvl9pPr>
          </a:lstStyle>
          <a:p>
            <a:pPr algn="just">
              <a:buFont typeface="Arial" panose="020B0604020202020204" pitchFamily="34" charset="0"/>
              <a:buChar char="•"/>
            </a:pPr>
            <a:r>
              <a:rPr lang="en-US" b="1" dirty="0"/>
              <a:t>Function</a:t>
            </a:r>
            <a:r>
              <a:rPr lang="en-US" dirty="0"/>
              <a:t>: Generates a sequence of spectrogram frames from the encoded text representations.</a:t>
            </a:r>
          </a:p>
          <a:p>
            <a:pPr algn="just">
              <a:buFont typeface="Arial" panose="020B0604020202020204" pitchFamily="34" charset="0"/>
              <a:buChar char="•"/>
            </a:pPr>
            <a:r>
              <a:rPr lang="en-US" b="1" dirty="0"/>
              <a:t>Process</a:t>
            </a:r>
            <a:r>
              <a:rPr lang="en-US" dirty="0"/>
              <a:t>: An attention mechanism is used to align the encoded text representations with the current decoding step. The decoder is typically an LSTM that produces spectrogram frames one step at a time, conditioned on the previous frames and the context provided by the attention mechanism.</a:t>
            </a:r>
          </a:p>
        </p:txBody>
      </p:sp>
      <p:sp>
        <p:nvSpPr>
          <p:cNvPr id="5" name="Oval 4">
            <a:extLst>
              <a:ext uri="{FF2B5EF4-FFF2-40B4-BE49-F238E27FC236}">
                <a16:creationId xmlns:a16="http://schemas.microsoft.com/office/drawing/2014/main" id="{6F7FC778-D2F8-0D28-9130-C579A1D67E42}"/>
              </a:ext>
            </a:extLst>
          </p:cNvPr>
          <p:cNvSpPr/>
          <p:nvPr/>
        </p:nvSpPr>
        <p:spPr>
          <a:xfrm>
            <a:off x="1495352" y="984009"/>
            <a:ext cx="3076648" cy="282423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4813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47"/>
          <p:cNvSpPr txBox="1">
            <a:spLocks noGrp="1"/>
          </p:cNvSpPr>
          <p:nvPr>
            <p:ph type="title"/>
          </p:nvPr>
        </p:nvSpPr>
        <p:spPr>
          <a:xfrm>
            <a:off x="5102922" y="185988"/>
            <a:ext cx="3822867"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Griffin-Lim</a:t>
            </a:r>
            <a:br>
              <a:rPr lang="en" dirty="0"/>
            </a:br>
            <a:endParaRPr dirty="0"/>
          </a:p>
        </p:txBody>
      </p:sp>
      <p:pic>
        <p:nvPicPr>
          <p:cNvPr id="2" name="Picture 2" descr="Tacotron Explained | Papers With Code">
            <a:extLst>
              <a:ext uri="{FF2B5EF4-FFF2-40B4-BE49-F238E27FC236}">
                <a16:creationId xmlns:a16="http://schemas.microsoft.com/office/drawing/2014/main" id="{A03E254F-6070-44B5-4974-8B0B09603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0" b="13650"/>
          <a:stretch/>
        </p:blipFill>
        <p:spPr bwMode="auto">
          <a:xfrm>
            <a:off x="-1" y="0"/>
            <a:ext cx="4489498" cy="3932608"/>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F7FC778-D2F8-0D28-9130-C579A1D67E42}"/>
              </a:ext>
            </a:extLst>
          </p:cNvPr>
          <p:cNvSpPr/>
          <p:nvPr/>
        </p:nvSpPr>
        <p:spPr>
          <a:xfrm>
            <a:off x="2492255" y="7419"/>
            <a:ext cx="1337225" cy="659474"/>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4092;p37">
            <a:extLst>
              <a:ext uri="{FF2B5EF4-FFF2-40B4-BE49-F238E27FC236}">
                <a16:creationId xmlns:a16="http://schemas.microsoft.com/office/drawing/2014/main" id="{2EB4B593-BE78-8C14-1F70-4E0E90253592}"/>
              </a:ext>
            </a:extLst>
          </p:cNvPr>
          <p:cNvSpPr txBox="1">
            <a:spLocks noGrp="1"/>
          </p:cNvSpPr>
          <p:nvPr>
            <p:ph type="subTitle" idx="1"/>
          </p:nvPr>
        </p:nvSpPr>
        <p:spPr>
          <a:xfrm>
            <a:off x="4922892" y="1259823"/>
            <a:ext cx="3688403" cy="2799900"/>
          </a:xfrm>
          <a:prstGeom prst="rect">
            <a:avLst/>
          </a:prstGeom>
        </p:spPr>
        <p:txBody>
          <a:bodyPr spcFirstLastPara="1" wrap="square" lIns="91425" tIns="91425" rIns="91425" bIns="91425" anchor="t" anchorCtr="0">
            <a:noAutofit/>
          </a:bodyPr>
          <a:lstStyle/>
          <a:p>
            <a:pPr algn="just">
              <a:buFont typeface="+mj-lt"/>
              <a:buAutoNum type="arabicPeriod"/>
            </a:pPr>
            <a:r>
              <a:rPr lang="en-US" b="1" dirty="0"/>
              <a:t>Initialization:</a:t>
            </a:r>
            <a:endParaRPr lang="en-US" dirty="0"/>
          </a:p>
          <a:p>
            <a:pPr marL="457200" lvl="1" indent="0" algn="just">
              <a:buNone/>
            </a:pPr>
            <a:r>
              <a:rPr lang="en-US" sz="1600" dirty="0"/>
              <a:t>Start with an initial estimate of the complex spectrogram by combining the given magnitude spectrogram with a randomly initialized phase.</a:t>
            </a:r>
          </a:p>
          <a:p>
            <a:pPr marL="101600" lvl="0" indent="0" algn="just" rtl="0">
              <a:spcBef>
                <a:spcPts val="0"/>
              </a:spcBef>
              <a:spcAft>
                <a:spcPts val="0"/>
              </a:spcAft>
              <a:buSzPts val="2000"/>
              <a:buNone/>
            </a:pPr>
            <a:endParaRPr dirty="0"/>
          </a:p>
        </p:txBody>
      </p:sp>
      <p:grpSp>
        <p:nvGrpSpPr>
          <p:cNvPr id="6" name="Google Shape;4094;p37">
            <a:extLst>
              <a:ext uri="{FF2B5EF4-FFF2-40B4-BE49-F238E27FC236}">
                <a16:creationId xmlns:a16="http://schemas.microsoft.com/office/drawing/2014/main" id="{220E7C53-8E80-8EB3-0841-9B3EF0154D31}"/>
              </a:ext>
            </a:extLst>
          </p:cNvPr>
          <p:cNvGrpSpPr/>
          <p:nvPr/>
        </p:nvGrpSpPr>
        <p:grpSpPr>
          <a:xfrm>
            <a:off x="4761882" y="1379681"/>
            <a:ext cx="160680" cy="263982"/>
            <a:chOff x="-868175" y="741175"/>
            <a:chExt cx="833400" cy="1369200"/>
          </a:xfrm>
        </p:grpSpPr>
        <p:sp>
          <p:nvSpPr>
            <p:cNvPr id="7" name="Google Shape;4095;p37">
              <a:extLst>
                <a:ext uri="{FF2B5EF4-FFF2-40B4-BE49-F238E27FC236}">
                  <a16:creationId xmlns:a16="http://schemas.microsoft.com/office/drawing/2014/main" id="{A8DD218F-77C7-3026-4A94-D9873DD10B9B}"/>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96;p37">
              <a:extLst>
                <a:ext uri="{FF2B5EF4-FFF2-40B4-BE49-F238E27FC236}">
                  <a16:creationId xmlns:a16="http://schemas.microsoft.com/office/drawing/2014/main" id="{25DA9DE9-3AE5-3627-76A5-E4DFD594622F}"/>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97;p37">
              <a:extLst>
                <a:ext uri="{FF2B5EF4-FFF2-40B4-BE49-F238E27FC236}">
                  <a16:creationId xmlns:a16="http://schemas.microsoft.com/office/drawing/2014/main" id="{114309E7-737A-FB1D-ACFC-979D76105F72}"/>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98;p37">
              <a:extLst>
                <a:ext uri="{FF2B5EF4-FFF2-40B4-BE49-F238E27FC236}">
                  <a16:creationId xmlns:a16="http://schemas.microsoft.com/office/drawing/2014/main" id="{2591AECF-DB27-29B8-0312-7F66E819D655}"/>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99;p37">
              <a:extLst>
                <a:ext uri="{FF2B5EF4-FFF2-40B4-BE49-F238E27FC236}">
                  <a16:creationId xmlns:a16="http://schemas.microsoft.com/office/drawing/2014/main" id="{279AC8BA-2ED4-C580-2D12-4F67AB5ED297}"/>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00;p37">
              <a:extLst>
                <a:ext uri="{FF2B5EF4-FFF2-40B4-BE49-F238E27FC236}">
                  <a16:creationId xmlns:a16="http://schemas.microsoft.com/office/drawing/2014/main" id="{07A3E055-7D82-F99B-5659-BE5375D8EBAB}"/>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descr="A screenshot of a computer screen&#10;&#10;Description automatically generated">
            <a:extLst>
              <a:ext uri="{FF2B5EF4-FFF2-40B4-BE49-F238E27FC236}">
                <a16:creationId xmlns:a16="http://schemas.microsoft.com/office/drawing/2014/main" id="{8C60FFE0-98A6-6E72-3AB7-829438996FC5}"/>
              </a:ext>
            </a:extLst>
          </p:cNvPr>
          <p:cNvPicPr>
            <a:picLocks noChangeAspect="1"/>
          </p:cNvPicPr>
          <p:nvPr/>
        </p:nvPicPr>
        <p:blipFill>
          <a:blip r:embed="rId4"/>
          <a:stretch>
            <a:fillRect/>
          </a:stretch>
        </p:blipFill>
        <p:spPr>
          <a:xfrm>
            <a:off x="5035729" y="2983045"/>
            <a:ext cx="3462728" cy="1801264"/>
          </a:xfrm>
          <a:prstGeom prst="rect">
            <a:avLst/>
          </a:prstGeom>
        </p:spPr>
      </p:pic>
    </p:spTree>
    <p:extLst>
      <p:ext uri="{BB962C8B-B14F-4D97-AF65-F5344CB8AC3E}">
        <p14:creationId xmlns:p14="http://schemas.microsoft.com/office/powerpoint/2010/main" val="1114201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47"/>
          <p:cNvSpPr txBox="1">
            <a:spLocks noGrp="1"/>
          </p:cNvSpPr>
          <p:nvPr>
            <p:ph type="title"/>
          </p:nvPr>
        </p:nvSpPr>
        <p:spPr>
          <a:xfrm>
            <a:off x="5102922" y="185988"/>
            <a:ext cx="3822867"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Griffin-Lim</a:t>
            </a:r>
            <a:br>
              <a:rPr lang="en" dirty="0"/>
            </a:br>
            <a:endParaRPr dirty="0"/>
          </a:p>
        </p:txBody>
      </p:sp>
      <p:pic>
        <p:nvPicPr>
          <p:cNvPr id="2" name="Picture 2" descr="Tacotron Explained | Papers With Code">
            <a:extLst>
              <a:ext uri="{FF2B5EF4-FFF2-40B4-BE49-F238E27FC236}">
                <a16:creationId xmlns:a16="http://schemas.microsoft.com/office/drawing/2014/main" id="{A03E254F-6070-44B5-4974-8B0B09603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0" b="13650"/>
          <a:stretch/>
        </p:blipFill>
        <p:spPr bwMode="auto">
          <a:xfrm>
            <a:off x="-1" y="0"/>
            <a:ext cx="4489498" cy="3932608"/>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F7FC778-D2F8-0D28-9130-C579A1D67E42}"/>
              </a:ext>
            </a:extLst>
          </p:cNvPr>
          <p:cNvSpPr/>
          <p:nvPr/>
        </p:nvSpPr>
        <p:spPr>
          <a:xfrm>
            <a:off x="2492255" y="7419"/>
            <a:ext cx="1337225" cy="659474"/>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Google Shape;4092;p37">
            <a:extLst>
              <a:ext uri="{FF2B5EF4-FFF2-40B4-BE49-F238E27FC236}">
                <a16:creationId xmlns:a16="http://schemas.microsoft.com/office/drawing/2014/main" id="{13EA292F-B198-D4B5-6FBB-C4F6A7033F3C}"/>
              </a:ext>
            </a:extLst>
          </p:cNvPr>
          <p:cNvSpPr txBox="1">
            <a:spLocks noGrp="1"/>
          </p:cNvSpPr>
          <p:nvPr>
            <p:ph type="subTitle" idx="1"/>
          </p:nvPr>
        </p:nvSpPr>
        <p:spPr>
          <a:xfrm>
            <a:off x="4766004" y="1070119"/>
            <a:ext cx="4328759" cy="4177131"/>
          </a:xfrm>
          <a:prstGeom prst="rect">
            <a:avLst/>
          </a:prstGeom>
        </p:spPr>
        <p:txBody>
          <a:bodyPr spcFirstLastPara="1" wrap="square" lIns="91425" tIns="91425" rIns="91425" bIns="91425" anchor="t" anchorCtr="0">
            <a:noAutofit/>
          </a:bodyPr>
          <a:lstStyle/>
          <a:p>
            <a:pPr algn="just">
              <a:buFont typeface="+mj-lt"/>
              <a:buAutoNum type="arabicPeriod" startAt="2"/>
            </a:pPr>
            <a:r>
              <a:rPr lang="en-US" sz="1600" b="1" dirty="0"/>
              <a:t>Iteration</a:t>
            </a:r>
            <a:r>
              <a:rPr lang="en-US" sz="1200" b="1" dirty="0"/>
              <a:t>:</a:t>
            </a:r>
            <a:endParaRPr lang="en-US" sz="1200" dirty="0"/>
          </a:p>
          <a:p>
            <a:pPr marL="800100" lvl="1" indent="-342900" algn="just">
              <a:buSzPct val="100000"/>
              <a:buFont typeface="+mj-lt"/>
              <a:buAutoNum type="alphaLcParenR"/>
            </a:pPr>
            <a:r>
              <a:rPr lang="en-US" sz="1600" dirty="0"/>
              <a:t>Perform an inverse Fourier transform on the complex spectrogram to obtain the time-domain signal.</a:t>
            </a:r>
          </a:p>
          <a:p>
            <a:pPr marL="800100" lvl="1" indent="-342900" algn="just">
              <a:buSzPct val="100000"/>
              <a:buFont typeface="+mj-lt"/>
              <a:buAutoNum type="alphaLcParenR"/>
            </a:pPr>
            <a:r>
              <a:rPr lang="en-US" sz="1600" dirty="0"/>
              <a:t>Compute the magnitude spectrogram of the resulting signal.</a:t>
            </a:r>
          </a:p>
          <a:p>
            <a:pPr marL="800100" lvl="1" indent="-342900" algn="just">
              <a:buSzPct val="100000"/>
              <a:buFont typeface="+mj-lt"/>
              <a:buAutoNum type="alphaLcParenR"/>
            </a:pPr>
            <a:r>
              <a:rPr lang="en-US" sz="1600" dirty="0"/>
              <a:t>Multiply the original complex spectrogram by the ratio of the computed magnitude to the original magnitude. This step adjusts the phases of the complex values while preserving the magnitudes.</a:t>
            </a:r>
          </a:p>
          <a:p>
            <a:pPr marL="800100" lvl="1" indent="-342900" algn="just">
              <a:buSzPct val="100000"/>
              <a:buFont typeface="+mj-lt"/>
              <a:buAutoNum type="alphaLcParenR"/>
            </a:pPr>
            <a:r>
              <a:rPr lang="en-US" sz="1600" dirty="0"/>
              <a:t>Repeat these steps for several iterations.</a:t>
            </a:r>
          </a:p>
          <a:p>
            <a:pPr algn="just">
              <a:buFont typeface="+mj-lt"/>
              <a:buAutoNum type="arabicPeriod" startAt="2"/>
            </a:pPr>
            <a:endParaRPr lang="en-US" sz="1200" dirty="0"/>
          </a:p>
        </p:txBody>
      </p:sp>
      <p:grpSp>
        <p:nvGrpSpPr>
          <p:cNvPr id="23" name="Google Shape;4101;p37">
            <a:extLst>
              <a:ext uri="{FF2B5EF4-FFF2-40B4-BE49-F238E27FC236}">
                <a16:creationId xmlns:a16="http://schemas.microsoft.com/office/drawing/2014/main" id="{1F5D7EFC-2E9F-E0E3-C625-F928A8C13990}"/>
              </a:ext>
            </a:extLst>
          </p:cNvPr>
          <p:cNvGrpSpPr/>
          <p:nvPr/>
        </p:nvGrpSpPr>
        <p:grpSpPr>
          <a:xfrm>
            <a:off x="4605324" y="1195126"/>
            <a:ext cx="160680" cy="263982"/>
            <a:chOff x="-868175" y="741175"/>
            <a:chExt cx="833400" cy="1369200"/>
          </a:xfrm>
        </p:grpSpPr>
        <p:sp>
          <p:nvSpPr>
            <p:cNvPr id="24" name="Google Shape;4102;p37">
              <a:extLst>
                <a:ext uri="{FF2B5EF4-FFF2-40B4-BE49-F238E27FC236}">
                  <a16:creationId xmlns:a16="http://schemas.microsoft.com/office/drawing/2014/main" id="{DD6FD6BE-2FFD-F704-FD38-BD2334398E1A}"/>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03;p37">
              <a:extLst>
                <a:ext uri="{FF2B5EF4-FFF2-40B4-BE49-F238E27FC236}">
                  <a16:creationId xmlns:a16="http://schemas.microsoft.com/office/drawing/2014/main" id="{21C78DD7-7B67-E416-E718-749EE9762A4D}"/>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04;p37">
              <a:extLst>
                <a:ext uri="{FF2B5EF4-FFF2-40B4-BE49-F238E27FC236}">
                  <a16:creationId xmlns:a16="http://schemas.microsoft.com/office/drawing/2014/main" id="{9D94B771-89E6-D8E5-149C-E1B4717EB2E2}"/>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05;p37">
              <a:extLst>
                <a:ext uri="{FF2B5EF4-FFF2-40B4-BE49-F238E27FC236}">
                  <a16:creationId xmlns:a16="http://schemas.microsoft.com/office/drawing/2014/main" id="{27877BCA-B888-9A29-DA92-79E499E577B3}"/>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06;p37">
              <a:extLst>
                <a:ext uri="{FF2B5EF4-FFF2-40B4-BE49-F238E27FC236}">
                  <a16:creationId xmlns:a16="http://schemas.microsoft.com/office/drawing/2014/main" id="{E1E86214-3F75-276A-7FFB-194727DFEA0B}"/>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07;p37">
              <a:extLst>
                <a:ext uri="{FF2B5EF4-FFF2-40B4-BE49-F238E27FC236}">
                  <a16:creationId xmlns:a16="http://schemas.microsoft.com/office/drawing/2014/main" id="{2E4B11B6-47AB-90F2-616D-CDA51E32666A}"/>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2584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47"/>
          <p:cNvSpPr txBox="1">
            <a:spLocks noGrp="1"/>
          </p:cNvSpPr>
          <p:nvPr>
            <p:ph type="title"/>
          </p:nvPr>
        </p:nvSpPr>
        <p:spPr>
          <a:xfrm>
            <a:off x="5102922" y="185988"/>
            <a:ext cx="3822867"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Griffin-Lim</a:t>
            </a:r>
            <a:br>
              <a:rPr lang="en" dirty="0"/>
            </a:br>
            <a:endParaRPr dirty="0"/>
          </a:p>
        </p:txBody>
      </p:sp>
      <p:pic>
        <p:nvPicPr>
          <p:cNvPr id="2" name="Picture 2" descr="Tacotron Explained | Papers With Code">
            <a:extLst>
              <a:ext uri="{FF2B5EF4-FFF2-40B4-BE49-F238E27FC236}">
                <a16:creationId xmlns:a16="http://schemas.microsoft.com/office/drawing/2014/main" id="{A03E254F-6070-44B5-4974-8B0B09603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0" b="13650"/>
          <a:stretch/>
        </p:blipFill>
        <p:spPr bwMode="auto">
          <a:xfrm>
            <a:off x="-1" y="0"/>
            <a:ext cx="4489498" cy="3932608"/>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F7FC778-D2F8-0D28-9130-C579A1D67E42}"/>
              </a:ext>
            </a:extLst>
          </p:cNvPr>
          <p:cNvSpPr/>
          <p:nvPr/>
        </p:nvSpPr>
        <p:spPr>
          <a:xfrm>
            <a:off x="2492255" y="7419"/>
            <a:ext cx="1337225" cy="659474"/>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Google Shape;4092;p37">
            <a:extLst>
              <a:ext uri="{FF2B5EF4-FFF2-40B4-BE49-F238E27FC236}">
                <a16:creationId xmlns:a16="http://schemas.microsoft.com/office/drawing/2014/main" id="{13EA292F-B198-D4B5-6FBB-C4F6A7033F3C}"/>
              </a:ext>
            </a:extLst>
          </p:cNvPr>
          <p:cNvSpPr txBox="1">
            <a:spLocks noGrp="1"/>
          </p:cNvSpPr>
          <p:nvPr>
            <p:ph type="subTitle" idx="1"/>
          </p:nvPr>
        </p:nvSpPr>
        <p:spPr>
          <a:xfrm>
            <a:off x="4882880" y="1138869"/>
            <a:ext cx="3491097" cy="4177131"/>
          </a:xfrm>
          <a:prstGeom prst="rect">
            <a:avLst/>
          </a:prstGeom>
        </p:spPr>
        <p:txBody>
          <a:bodyPr spcFirstLastPara="1" wrap="square" lIns="91425" tIns="91425" rIns="91425" bIns="91425" anchor="t" anchorCtr="0">
            <a:noAutofit/>
          </a:bodyPr>
          <a:lstStyle/>
          <a:p>
            <a:pPr marL="469900" indent="-342900" algn="just">
              <a:buFont typeface="+mj-lt"/>
              <a:buAutoNum type="arabicPeriod" startAt="3"/>
            </a:pPr>
            <a:r>
              <a:rPr lang="en-US" b="1" dirty="0"/>
              <a:t>Convergence:</a:t>
            </a:r>
            <a:endParaRPr lang="en-US" dirty="0"/>
          </a:p>
          <a:p>
            <a:pPr marL="457200" lvl="1" indent="0" algn="just"/>
            <a:r>
              <a:rPr lang="en-US" sz="1600" dirty="0"/>
              <a:t>The algorithm typically converges after a number of iterations, and the final reconstructed signal is obtained.</a:t>
            </a:r>
          </a:p>
          <a:p>
            <a:pPr algn="just">
              <a:buFont typeface="+mj-lt"/>
              <a:buAutoNum type="arabicPeriod" startAt="2"/>
            </a:pPr>
            <a:endParaRPr lang="en-US" sz="1200" dirty="0"/>
          </a:p>
        </p:txBody>
      </p:sp>
      <p:grpSp>
        <p:nvGrpSpPr>
          <p:cNvPr id="23" name="Google Shape;4101;p37">
            <a:extLst>
              <a:ext uri="{FF2B5EF4-FFF2-40B4-BE49-F238E27FC236}">
                <a16:creationId xmlns:a16="http://schemas.microsoft.com/office/drawing/2014/main" id="{1F5D7EFC-2E9F-E0E3-C625-F928A8C13990}"/>
              </a:ext>
            </a:extLst>
          </p:cNvPr>
          <p:cNvGrpSpPr/>
          <p:nvPr/>
        </p:nvGrpSpPr>
        <p:grpSpPr>
          <a:xfrm>
            <a:off x="4735950" y="1257001"/>
            <a:ext cx="160680" cy="263982"/>
            <a:chOff x="-868175" y="741175"/>
            <a:chExt cx="833400" cy="1369200"/>
          </a:xfrm>
        </p:grpSpPr>
        <p:sp>
          <p:nvSpPr>
            <p:cNvPr id="24" name="Google Shape;4102;p37">
              <a:extLst>
                <a:ext uri="{FF2B5EF4-FFF2-40B4-BE49-F238E27FC236}">
                  <a16:creationId xmlns:a16="http://schemas.microsoft.com/office/drawing/2014/main" id="{DD6FD6BE-2FFD-F704-FD38-BD2334398E1A}"/>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03;p37">
              <a:extLst>
                <a:ext uri="{FF2B5EF4-FFF2-40B4-BE49-F238E27FC236}">
                  <a16:creationId xmlns:a16="http://schemas.microsoft.com/office/drawing/2014/main" id="{21C78DD7-7B67-E416-E718-749EE9762A4D}"/>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04;p37">
              <a:extLst>
                <a:ext uri="{FF2B5EF4-FFF2-40B4-BE49-F238E27FC236}">
                  <a16:creationId xmlns:a16="http://schemas.microsoft.com/office/drawing/2014/main" id="{9D94B771-89E6-D8E5-149C-E1B4717EB2E2}"/>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05;p37">
              <a:extLst>
                <a:ext uri="{FF2B5EF4-FFF2-40B4-BE49-F238E27FC236}">
                  <a16:creationId xmlns:a16="http://schemas.microsoft.com/office/drawing/2014/main" id="{27877BCA-B888-9A29-DA92-79E499E577B3}"/>
                </a:ext>
              </a:extLst>
            </p:cNvPr>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06;p37">
              <a:extLst>
                <a:ext uri="{FF2B5EF4-FFF2-40B4-BE49-F238E27FC236}">
                  <a16:creationId xmlns:a16="http://schemas.microsoft.com/office/drawing/2014/main" id="{E1E86214-3F75-276A-7FFB-194727DFEA0B}"/>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07;p37">
              <a:extLst>
                <a:ext uri="{FF2B5EF4-FFF2-40B4-BE49-F238E27FC236}">
                  <a16:creationId xmlns:a16="http://schemas.microsoft.com/office/drawing/2014/main" id="{2E4B11B6-47AB-90F2-616D-CDA51E32666A}"/>
                </a:ext>
              </a:extLst>
            </p:cNvPr>
            <p:cNvSpPr/>
            <p:nvPr/>
          </p:nvSpPr>
          <p:spPr>
            <a:xfrm>
              <a:off x="-332373" y="1663975"/>
              <a:ext cx="297598" cy="29759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Oval 2">
            <a:extLst>
              <a:ext uri="{FF2B5EF4-FFF2-40B4-BE49-F238E27FC236}">
                <a16:creationId xmlns:a16="http://schemas.microsoft.com/office/drawing/2014/main" id="{19D440D8-C755-A6A3-19BF-E91CB96E91E5}"/>
              </a:ext>
            </a:extLst>
          </p:cNvPr>
          <p:cNvSpPr/>
          <p:nvPr/>
        </p:nvSpPr>
        <p:spPr>
          <a:xfrm>
            <a:off x="2492255" y="0"/>
            <a:ext cx="1337225" cy="659474"/>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9172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47"/>
          <p:cNvSpPr txBox="1">
            <a:spLocks noGrp="1"/>
          </p:cNvSpPr>
          <p:nvPr>
            <p:ph type="title"/>
          </p:nvPr>
        </p:nvSpPr>
        <p:spPr>
          <a:xfrm>
            <a:off x="5102922" y="185988"/>
            <a:ext cx="3822867"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CBHG Unit</a:t>
            </a:r>
            <a:endParaRPr dirty="0"/>
          </a:p>
        </p:txBody>
      </p:sp>
      <p:pic>
        <p:nvPicPr>
          <p:cNvPr id="2" name="Picture 2" descr="Tacotron Explained | Papers With Code">
            <a:extLst>
              <a:ext uri="{FF2B5EF4-FFF2-40B4-BE49-F238E27FC236}">
                <a16:creationId xmlns:a16="http://schemas.microsoft.com/office/drawing/2014/main" id="{A03E254F-6070-44B5-4974-8B0B09603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0" b="13650"/>
          <a:stretch/>
        </p:blipFill>
        <p:spPr bwMode="auto">
          <a:xfrm>
            <a:off x="-1" y="0"/>
            <a:ext cx="4489498" cy="3932608"/>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F7FC778-D2F8-0D28-9130-C579A1D67E42}"/>
              </a:ext>
            </a:extLst>
          </p:cNvPr>
          <p:cNvSpPr/>
          <p:nvPr/>
        </p:nvSpPr>
        <p:spPr>
          <a:xfrm>
            <a:off x="2444127" y="834695"/>
            <a:ext cx="1337225" cy="659474"/>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Google Shape;4092;p37">
            <a:extLst>
              <a:ext uri="{FF2B5EF4-FFF2-40B4-BE49-F238E27FC236}">
                <a16:creationId xmlns:a16="http://schemas.microsoft.com/office/drawing/2014/main" id="{13EA292F-B198-D4B5-6FBB-C4F6A7033F3C}"/>
              </a:ext>
            </a:extLst>
          </p:cNvPr>
          <p:cNvSpPr txBox="1">
            <a:spLocks noGrp="1"/>
          </p:cNvSpPr>
          <p:nvPr>
            <p:ph type="subTitle" idx="1"/>
          </p:nvPr>
        </p:nvSpPr>
        <p:spPr>
          <a:xfrm>
            <a:off x="4882880" y="1138870"/>
            <a:ext cx="3822867" cy="3461266"/>
          </a:xfrm>
          <a:prstGeom prst="rect">
            <a:avLst/>
          </a:prstGeom>
        </p:spPr>
        <p:txBody>
          <a:bodyPr spcFirstLastPara="1" wrap="square" lIns="91425" tIns="91425" rIns="91425" bIns="91425" anchor="t" anchorCtr="0">
            <a:noAutofit/>
          </a:bodyPr>
          <a:lstStyle/>
          <a:p>
            <a:pPr marL="298450" indent="-171450" algn="just">
              <a:buFont typeface="Arial" panose="020B0604020202020204" pitchFamily="34" charset="0"/>
              <a:buChar char="•"/>
            </a:pPr>
            <a:r>
              <a:rPr lang="en-US" sz="1200" b="1" dirty="0"/>
              <a:t>Function</a:t>
            </a:r>
            <a:r>
              <a:rPr lang="en-US" sz="1200" dirty="0"/>
              <a:t>: Acts as a powerful feature extractor and sequence processor, used both in the encoder and the post-processing stage.</a:t>
            </a:r>
          </a:p>
          <a:p>
            <a:pPr marL="298450" indent="-171450" algn="just">
              <a:buFont typeface="Arial" panose="020B0604020202020204" pitchFamily="34" charset="0"/>
              <a:buChar char="•"/>
            </a:pPr>
            <a:r>
              <a:rPr lang="en-US" sz="1200" b="1" dirty="0"/>
              <a:t>Structure</a:t>
            </a:r>
            <a:r>
              <a:rPr lang="en-US" sz="1200" dirty="0"/>
              <a:t>:</a:t>
            </a:r>
          </a:p>
          <a:p>
            <a:pPr marL="755650" lvl="1" indent="-171450" algn="just">
              <a:buSzPct val="100000"/>
              <a:buFont typeface="Courier New" panose="02070309020205020404" pitchFamily="49" charset="0"/>
              <a:buChar char="o"/>
            </a:pPr>
            <a:r>
              <a:rPr lang="en-US" sz="1200" dirty="0"/>
              <a:t>Convolutional Bank: Applies multiple convolutional filters of different widths to capture various levels of detail from the input sequence.</a:t>
            </a:r>
          </a:p>
          <a:p>
            <a:pPr marL="755650" lvl="1" indent="-171450" algn="just">
              <a:buSzPct val="100000"/>
              <a:buFont typeface="Courier New" panose="02070309020205020404" pitchFamily="49" charset="0"/>
              <a:buChar char="o"/>
            </a:pPr>
            <a:r>
              <a:rPr lang="en-US" sz="1200" dirty="0"/>
              <a:t>Highway Network: Enhances the depth and complexity of the features extracted by allowing some information to pass through unchanged while transforming other parts. </a:t>
            </a:r>
          </a:p>
          <a:p>
            <a:pPr marL="755650" lvl="1" indent="-171450" algn="just">
              <a:buSzPct val="100000"/>
              <a:buFont typeface="Courier New" panose="02070309020205020404" pitchFamily="49" charset="0"/>
              <a:buChar char="o"/>
            </a:pPr>
            <a:r>
              <a:rPr lang="en-US" sz="1200" dirty="0"/>
              <a:t>Gated Recurrent Unit (GRU): Aggregates information over time, refining the sequence representations and ensuring temporal coherence.</a:t>
            </a:r>
          </a:p>
        </p:txBody>
      </p:sp>
      <p:sp>
        <p:nvSpPr>
          <p:cNvPr id="3" name="Oval 2">
            <a:extLst>
              <a:ext uri="{FF2B5EF4-FFF2-40B4-BE49-F238E27FC236}">
                <a16:creationId xmlns:a16="http://schemas.microsoft.com/office/drawing/2014/main" id="{19D440D8-C755-A6A3-19BF-E91CB96E91E5}"/>
              </a:ext>
            </a:extLst>
          </p:cNvPr>
          <p:cNvSpPr/>
          <p:nvPr/>
        </p:nvSpPr>
        <p:spPr>
          <a:xfrm>
            <a:off x="0" y="1572491"/>
            <a:ext cx="1337225" cy="659474"/>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485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47"/>
          <p:cNvSpPr txBox="1">
            <a:spLocks noGrp="1"/>
          </p:cNvSpPr>
          <p:nvPr>
            <p:ph type="title"/>
          </p:nvPr>
        </p:nvSpPr>
        <p:spPr>
          <a:xfrm>
            <a:off x="5102922" y="185988"/>
            <a:ext cx="3822867"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CBHG Unit</a:t>
            </a:r>
            <a:endParaRPr dirty="0"/>
          </a:p>
        </p:txBody>
      </p:sp>
      <p:pic>
        <p:nvPicPr>
          <p:cNvPr id="2" name="Picture 2" descr="Tacotron Explained | Papers With Code">
            <a:extLst>
              <a:ext uri="{FF2B5EF4-FFF2-40B4-BE49-F238E27FC236}">
                <a16:creationId xmlns:a16="http://schemas.microsoft.com/office/drawing/2014/main" id="{A03E254F-6070-44B5-4974-8B0B09603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0" b="13650"/>
          <a:stretch/>
        </p:blipFill>
        <p:spPr bwMode="auto">
          <a:xfrm>
            <a:off x="-1" y="0"/>
            <a:ext cx="4489498" cy="3932608"/>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F7FC778-D2F8-0D28-9130-C579A1D67E42}"/>
              </a:ext>
            </a:extLst>
          </p:cNvPr>
          <p:cNvSpPr/>
          <p:nvPr/>
        </p:nvSpPr>
        <p:spPr>
          <a:xfrm>
            <a:off x="2444127" y="834695"/>
            <a:ext cx="1337225" cy="659474"/>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Google Shape;4092;p37">
            <a:extLst>
              <a:ext uri="{FF2B5EF4-FFF2-40B4-BE49-F238E27FC236}">
                <a16:creationId xmlns:a16="http://schemas.microsoft.com/office/drawing/2014/main" id="{13EA292F-B198-D4B5-6FBB-C4F6A7033F3C}"/>
              </a:ext>
            </a:extLst>
          </p:cNvPr>
          <p:cNvSpPr txBox="1">
            <a:spLocks noGrp="1"/>
          </p:cNvSpPr>
          <p:nvPr>
            <p:ph type="subTitle" idx="1"/>
          </p:nvPr>
        </p:nvSpPr>
        <p:spPr>
          <a:xfrm>
            <a:off x="4882881" y="1138870"/>
            <a:ext cx="4042908" cy="3461266"/>
          </a:xfrm>
          <a:prstGeom prst="rect">
            <a:avLst/>
          </a:prstGeom>
        </p:spPr>
        <p:txBody>
          <a:bodyPr spcFirstLastPara="1" wrap="square" lIns="91425" tIns="91425" rIns="91425" bIns="91425" anchor="t" anchorCtr="0">
            <a:noAutofit/>
          </a:bodyPr>
          <a:lstStyle/>
          <a:p>
            <a:pPr marL="298450" indent="-171450" algn="just">
              <a:buFont typeface="Arial" panose="020B0604020202020204" pitchFamily="34" charset="0"/>
              <a:buChar char="•"/>
            </a:pPr>
            <a:r>
              <a:rPr lang="en-US" sz="1200" b="1" dirty="0"/>
              <a:t>Role: </a:t>
            </a:r>
          </a:p>
          <a:p>
            <a:pPr marL="584200" lvl="1" indent="0" algn="just"/>
            <a:r>
              <a:rPr lang="en-US" sz="1400" dirty="0"/>
              <a:t>In the encoder, the CBHG module processes the text embeddings to produce robust feature representations. In the post-processing stage, it refines the predicted spectrogram before conversion to waveform.</a:t>
            </a:r>
          </a:p>
        </p:txBody>
      </p:sp>
      <p:sp>
        <p:nvSpPr>
          <p:cNvPr id="3" name="Oval 2">
            <a:extLst>
              <a:ext uri="{FF2B5EF4-FFF2-40B4-BE49-F238E27FC236}">
                <a16:creationId xmlns:a16="http://schemas.microsoft.com/office/drawing/2014/main" id="{19D440D8-C755-A6A3-19BF-E91CB96E91E5}"/>
              </a:ext>
            </a:extLst>
          </p:cNvPr>
          <p:cNvSpPr/>
          <p:nvPr/>
        </p:nvSpPr>
        <p:spPr>
          <a:xfrm>
            <a:off x="0" y="1572491"/>
            <a:ext cx="1337225" cy="659474"/>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6268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48"/>
          <p:cNvSpPr txBox="1">
            <a:spLocks noGrp="1"/>
          </p:cNvSpPr>
          <p:nvPr>
            <p:ph type="title"/>
          </p:nvPr>
        </p:nvSpPr>
        <p:spPr>
          <a:xfrm>
            <a:off x="1245600" y="1948275"/>
            <a:ext cx="6652800" cy="84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4798" name="Google Shape;4798;p48"/>
          <p:cNvSpPr txBox="1">
            <a:spLocks noGrp="1"/>
          </p:cNvSpPr>
          <p:nvPr>
            <p:ph type="subTitle" idx="1"/>
          </p:nvPr>
        </p:nvSpPr>
        <p:spPr>
          <a:xfrm>
            <a:off x="1851450" y="2887725"/>
            <a:ext cx="5498126" cy="30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Tacotron’s performance is efficient without losing quality </a:t>
            </a:r>
            <a:endParaRPr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085" name="Google Shape;4085;p36"/>
          <p:cNvSpPr txBox="1">
            <a:spLocks noGrp="1"/>
          </p:cNvSpPr>
          <p:nvPr>
            <p:ph type="ctrTitle"/>
          </p:nvPr>
        </p:nvSpPr>
        <p:spPr>
          <a:xfrm>
            <a:off x="713250" y="1427938"/>
            <a:ext cx="7717500" cy="8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Graphical User Interface</a:t>
            </a:r>
            <a:endParaRPr dirty="0"/>
          </a:p>
        </p:txBody>
      </p:sp>
      <p:pic>
        <p:nvPicPr>
          <p:cNvPr id="4087" name="Google Shape;4087;p36"/>
          <p:cNvPicPr preferRelativeResize="0"/>
          <p:nvPr/>
        </p:nvPicPr>
        <p:blipFill rotWithShape="1">
          <a:blip r:embed="rId3">
            <a:alphaModFix/>
          </a:blip>
          <a:srcRect t="62085"/>
          <a:stretch/>
        </p:blipFill>
        <p:spPr>
          <a:xfrm>
            <a:off x="0" y="3193850"/>
            <a:ext cx="9144000" cy="1950400"/>
          </a:xfrm>
          <a:prstGeom prst="rect">
            <a:avLst/>
          </a:prstGeom>
          <a:noFill/>
          <a:ln>
            <a:noFill/>
          </a:ln>
        </p:spPr>
      </p:pic>
    </p:spTree>
    <p:extLst>
      <p:ext uri="{BB962C8B-B14F-4D97-AF65-F5344CB8AC3E}">
        <p14:creationId xmlns:p14="http://schemas.microsoft.com/office/powerpoint/2010/main" val="27490156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13"/>
        <p:cNvGrpSpPr/>
        <p:nvPr/>
      </p:nvGrpSpPr>
      <p:grpSpPr>
        <a:xfrm>
          <a:off x="0" y="0"/>
          <a:ext cx="0" cy="0"/>
          <a:chOff x="0" y="0"/>
          <a:chExt cx="0" cy="0"/>
        </a:xfrm>
      </p:grpSpPr>
      <p:grpSp>
        <p:nvGrpSpPr>
          <p:cNvPr id="5914" name="Google Shape;5914;p60"/>
          <p:cNvGrpSpPr/>
          <p:nvPr/>
        </p:nvGrpSpPr>
        <p:grpSpPr>
          <a:xfrm>
            <a:off x="2822683" y="773052"/>
            <a:ext cx="5996275" cy="3135276"/>
            <a:chOff x="3537127" y="1245236"/>
            <a:chExt cx="5174846" cy="2653186"/>
          </a:xfrm>
        </p:grpSpPr>
        <p:grpSp>
          <p:nvGrpSpPr>
            <p:cNvPr id="5915" name="Google Shape;5915;p60"/>
            <p:cNvGrpSpPr/>
            <p:nvPr/>
          </p:nvGrpSpPr>
          <p:grpSpPr>
            <a:xfrm>
              <a:off x="3537127" y="1245236"/>
              <a:ext cx="629503" cy="2649503"/>
              <a:chOff x="3783139" y="1245236"/>
              <a:chExt cx="629503" cy="2649503"/>
            </a:xfrm>
          </p:grpSpPr>
          <p:sp>
            <p:nvSpPr>
              <p:cNvPr id="5916" name="Google Shape;5916;p60"/>
              <p:cNvSpPr/>
              <p:nvPr/>
            </p:nvSpPr>
            <p:spPr>
              <a:xfrm rot="5400000" flipH="1">
                <a:off x="4368480" y="2402148"/>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7" name="Google Shape;5917;p60"/>
              <p:cNvSpPr/>
              <p:nvPr/>
            </p:nvSpPr>
            <p:spPr>
              <a:xfrm rot="5400000" flipH="1">
                <a:off x="4241392" y="222866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8" name="Google Shape;5918;p60"/>
              <p:cNvSpPr/>
              <p:nvPr/>
            </p:nvSpPr>
            <p:spPr>
              <a:xfrm rot="5400000" flipH="1">
                <a:off x="4285567" y="231923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9" name="Google Shape;5919;p60"/>
              <p:cNvSpPr/>
              <p:nvPr/>
            </p:nvSpPr>
            <p:spPr>
              <a:xfrm rot="5400000" flipH="1">
                <a:off x="4368467" y="23192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0" name="Google Shape;5920;p60"/>
              <p:cNvSpPr/>
              <p:nvPr/>
            </p:nvSpPr>
            <p:spPr>
              <a:xfrm rot="5400000" flipH="1">
                <a:off x="4368467" y="215451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1" name="Google Shape;5921;p60"/>
              <p:cNvSpPr/>
              <p:nvPr/>
            </p:nvSpPr>
            <p:spPr>
              <a:xfrm rot="5400000" flipH="1">
                <a:off x="4285567" y="198868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2" name="Google Shape;5922;p60"/>
              <p:cNvSpPr/>
              <p:nvPr/>
            </p:nvSpPr>
            <p:spPr>
              <a:xfrm rot="5400000" flipH="1">
                <a:off x="4368467" y="198868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3" name="Google Shape;5923;p60"/>
              <p:cNvSpPr/>
              <p:nvPr/>
            </p:nvSpPr>
            <p:spPr>
              <a:xfrm rot="5400000" flipH="1">
                <a:off x="4368467" y="190633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4" name="Google Shape;5924;p60"/>
              <p:cNvSpPr/>
              <p:nvPr/>
            </p:nvSpPr>
            <p:spPr>
              <a:xfrm rot="5400000" flipH="1">
                <a:off x="4368467" y="16581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5" name="Google Shape;5925;p60"/>
              <p:cNvSpPr/>
              <p:nvPr/>
            </p:nvSpPr>
            <p:spPr>
              <a:xfrm rot="5400000" flipH="1">
                <a:off x="4368467" y="149286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6" name="Google Shape;5926;p60"/>
              <p:cNvSpPr/>
              <p:nvPr/>
            </p:nvSpPr>
            <p:spPr>
              <a:xfrm rot="5400000" flipH="1">
                <a:off x="4285567" y="132813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7" name="Google Shape;5927;p60"/>
              <p:cNvSpPr/>
              <p:nvPr/>
            </p:nvSpPr>
            <p:spPr>
              <a:xfrm rot="5400000" flipH="1">
                <a:off x="4241392" y="1710998"/>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8" name="Google Shape;5928;p60"/>
              <p:cNvSpPr/>
              <p:nvPr/>
            </p:nvSpPr>
            <p:spPr>
              <a:xfrm rot="5400000" flipH="1">
                <a:off x="4186717" y="143256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9" name="Google Shape;5929;p60"/>
              <p:cNvSpPr/>
              <p:nvPr/>
            </p:nvSpPr>
            <p:spPr>
              <a:xfrm rot="5400000" flipH="1">
                <a:off x="4285567" y="124523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0" name="Google Shape;5930;p60"/>
              <p:cNvSpPr/>
              <p:nvPr/>
            </p:nvSpPr>
            <p:spPr>
              <a:xfrm rot="5400000" flipH="1">
                <a:off x="4368467" y="124523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1" name="Google Shape;5931;p60"/>
              <p:cNvSpPr/>
              <p:nvPr/>
            </p:nvSpPr>
            <p:spPr>
              <a:xfrm rot="5400000">
                <a:off x="4058259" y="2783344"/>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2" name="Google Shape;5932;p60"/>
              <p:cNvSpPr/>
              <p:nvPr/>
            </p:nvSpPr>
            <p:spPr>
              <a:xfrm rot="5400000">
                <a:off x="3783139" y="2485056"/>
                <a:ext cx="45251" cy="45251"/>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3" name="Google Shape;5933;p60"/>
              <p:cNvSpPr/>
              <p:nvPr/>
            </p:nvSpPr>
            <p:spPr>
              <a:xfrm rot="5400000">
                <a:off x="3949110" y="2783344"/>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4" name="Google Shape;5934;p60"/>
              <p:cNvSpPr/>
              <p:nvPr/>
            </p:nvSpPr>
            <p:spPr>
              <a:xfrm rot="5400000">
                <a:off x="4363426" y="2563410"/>
                <a:ext cx="53079" cy="45164"/>
              </a:xfrm>
              <a:custGeom>
                <a:avLst/>
                <a:gdLst/>
                <a:ahLst/>
                <a:cxnLst/>
                <a:rect l="l" t="t" r="r" b="b"/>
                <a:pathLst>
                  <a:path w="3058" h="2602" extrusionOk="0">
                    <a:moveTo>
                      <a:pt x="1327" y="1"/>
                    </a:moveTo>
                    <a:cubicBezTo>
                      <a:pt x="652" y="1"/>
                      <a:pt x="0" y="522"/>
                      <a:pt x="0" y="1309"/>
                    </a:cubicBezTo>
                    <a:cubicBezTo>
                      <a:pt x="0" y="2020"/>
                      <a:pt x="582" y="2601"/>
                      <a:pt x="1314" y="2601"/>
                    </a:cubicBezTo>
                    <a:cubicBezTo>
                      <a:pt x="2477" y="2601"/>
                      <a:pt x="3058" y="1202"/>
                      <a:pt x="2240" y="383"/>
                    </a:cubicBezTo>
                    <a:cubicBezTo>
                      <a:pt x="1976" y="119"/>
                      <a:pt x="1649" y="1"/>
                      <a:pt x="1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5" name="Google Shape;5935;p60"/>
              <p:cNvSpPr/>
              <p:nvPr/>
            </p:nvSpPr>
            <p:spPr>
              <a:xfrm rot="5400000">
                <a:off x="4367383" y="2485056"/>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6" name="Google Shape;5936;p60"/>
              <p:cNvSpPr/>
              <p:nvPr/>
            </p:nvSpPr>
            <p:spPr>
              <a:xfrm rot="5400000">
                <a:off x="4367392" y="2783344"/>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7" name="Google Shape;5937;p60"/>
              <p:cNvSpPr/>
              <p:nvPr/>
            </p:nvSpPr>
            <p:spPr>
              <a:xfrm rot="5400000">
                <a:off x="4367201" y="2708774"/>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8" name="Google Shape;5938;p60"/>
              <p:cNvSpPr/>
              <p:nvPr/>
            </p:nvSpPr>
            <p:spPr>
              <a:xfrm rot="5400000">
                <a:off x="4363599" y="2637979"/>
                <a:ext cx="52732" cy="45164"/>
              </a:xfrm>
              <a:custGeom>
                <a:avLst/>
                <a:gdLst/>
                <a:ahLst/>
                <a:cxnLst/>
                <a:rect l="l" t="t" r="r" b="b"/>
                <a:pathLst>
                  <a:path w="3038" h="2602" extrusionOk="0">
                    <a:moveTo>
                      <a:pt x="1312" y="1"/>
                    </a:moveTo>
                    <a:cubicBezTo>
                      <a:pt x="643" y="1"/>
                      <a:pt x="1" y="522"/>
                      <a:pt x="1" y="1309"/>
                    </a:cubicBezTo>
                    <a:cubicBezTo>
                      <a:pt x="1" y="2020"/>
                      <a:pt x="582" y="2601"/>
                      <a:pt x="1293" y="2601"/>
                    </a:cubicBezTo>
                    <a:cubicBezTo>
                      <a:pt x="2456" y="2601"/>
                      <a:pt x="3037" y="1202"/>
                      <a:pt x="2219" y="383"/>
                    </a:cubicBezTo>
                    <a:cubicBezTo>
                      <a:pt x="1955" y="119"/>
                      <a:pt x="1630" y="1"/>
                      <a:pt x="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9" name="Google Shape;5939;p60"/>
              <p:cNvSpPr/>
              <p:nvPr/>
            </p:nvSpPr>
            <p:spPr>
              <a:xfrm rot="5400000">
                <a:off x="4289262" y="248506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0" name="Google Shape;5940;p60"/>
              <p:cNvSpPr/>
              <p:nvPr/>
            </p:nvSpPr>
            <p:spPr>
              <a:xfrm rot="5400000">
                <a:off x="4285383" y="2555564"/>
                <a:ext cx="52715" cy="45529"/>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1" name="Google Shape;5941;p60"/>
              <p:cNvSpPr/>
              <p:nvPr/>
            </p:nvSpPr>
            <p:spPr>
              <a:xfrm rot="5400000">
                <a:off x="4289080" y="270878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2" name="Google Shape;5942;p60"/>
              <p:cNvSpPr/>
              <p:nvPr/>
            </p:nvSpPr>
            <p:spPr>
              <a:xfrm rot="5400000">
                <a:off x="4289271" y="278335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3" name="Google Shape;5943;p60"/>
              <p:cNvSpPr/>
              <p:nvPr/>
            </p:nvSpPr>
            <p:spPr>
              <a:xfrm rot="5400000">
                <a:off x="4285192" y="2854034"/>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4" name="Google Shape;5944;p60"/>
              <p:cNvSpPr/>
              <p:nvPr/>
            </p:nvSpPr>
            <p:spPr>
              <a:xfrm rot="5400000">
                <a:off x="4285192" y="292879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5" name="Google Shape;5945;p60"/>
              <p:cNvSpPr/>
              <p:nvPr/>
            </p:nvSpPr>
            <p:spPr>
              <a:xfrm rot="5400000">
                <a:off x="4209050" y="2563418"/>
                <a:ext cx="53079" cy="45147"/>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6" name="Google Shape;5946;p60"/>
              <p:cNvSpPr/>
              <p:nvPr/>
            </p:nvSpPr>
            <p:spPr>
              <a:xfrm rot="5400000">
                <a:off x="4213008" y="248506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7" name="Google Shape;5947;p60"/>
              <p:cNvSpPr/>
              <p:nvPr/>
            </p:nvSpPr>
            <p:spPr>
              <a:xfrm rot="5400000">
                <a:off x="4213016" y="278335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8" name="Google Shape;5948;p60"/>
              <p:cNvSpPr/>
              <p:nvPr/>
            </p:nvSpPr>
            <p:spPr>
              <a:xfrm rot="5400000">
                <a:off x="4212825" y="270878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9" name="Google Shape;5949;p60"/>
              <p:cNvSpPr/>
              <p:nvPr/>
            </p:nvSpPr>
            <p:spPr>
              <a:xfrm rot="5400000">
                <a:off x="4209041" y="2936466"/>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0" name="Google Shape;5950;p60"/>
              <p:cNvSpPr/>
              <p:nvPr/>
            </p:nvSpPr>
            <p:spPr>
              <a:xfrm rot="5400000">
                <a:off x="3890804" y="33919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1" name="Google Shape;5951;p60"/>
              <p:cNvSpPr/>
              <p:nvPr/>
            </p:nvSpPr>
            <p:spPr>
              <a:xfrm rot="5400000">
                <a:off x="4363417" y="3022490"/>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2" name="Google Shape;5952;p60"/>
              <p:cNvSpPr/>
              <p:nvPr/>
            </p:nvSpPr>
            <p:spPr>
              <a:xfrm rot="5400000">
                <a:off x="4367392" y="31680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3" name="Google Shape;5953;p60"/>
              <p:cNvSpPr/>
              <p:nvPr/>
            </p:nvSpPr>
            <p:spPr>
              <a:xfrm rot="5400000">
                <a:off x="4367392" y="3093275"/>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4" name="Google Shape;5954;p60"/>
              <p:cNvSpPr/>
              <p:nvPr/>
            </p:nvSpPr>
            <p:spPr>
              <a:xfrm rot="5400000">
                <a:off x="4367392" y="3466315"/>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5" name="Google Shape;5955;p60"/>
              <p:cNvSpPr/>
              <p:nvPr/>
            </p:nvSpPr>
            <p:spPr>
              <a:xfrm rot="5400000">
                <a:off x="4367392" y="33919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6" name="Google Shape;5956;p60"/>
              <p:cNvSpPr/>
              <p:nvPr/>
            </p:nvSpPr>
            <p:spPr>
              <a:xfrm rot="5400000">
                <a:off x="4363599" y="3321333"/>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7" name="Google Shape;5957;p60"/>
              <p:cNvSpPr/>
              <p:nvPr/>
            </p:nvSpPr>
            <p:spPr>
              <a:xfrm rot="5400000">
                <a:off x="4285192" y="3014826"/>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8" name="Google Shape;5958;p60"/>
              <p:cNvSpPr/>
              <p:nvPr/>
            </p:nvSpPr>
            <p:spPr>
              <a:xfrm rot="5400000">
                <a:off x="4289271" y="309328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9" name="Google Shape;5959;p60"/>
              <p:cNvSpPr/>
              <p:nvPr/>
            </p:nvSpPr>
            <p:spPr>
              <a:xfrm rot="5400000">
                <a:off x="4289271" y="31680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0" name="Google Shape;5960;p60"/>
              <p:cNvSpPr/>
              <p:nvPr/>
            </p:nvSpPr>
            <p:spPr>
              <a:xfrm rot="5400000">
                <a:off x="4285192" y="3313105"/>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1" name="Google Shape;5961;p60"/>
              <p:cNvSpPr/>
              <p:nvPr/>
            </p:nvSpPr>
            <p:spPr>
              <a:xfrm rot="5400000">
                <a:off x="4289271" y="33919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2" name="Google Shape;5962;p60"/>
              <p:cNvSpPr/>
              <p:nvPr/>
            </p:nvSpPr>
            <p:spPr>
              <a:xfrm rot="5400000">
                <a:off x="4289271" y="346632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3" name="Google Shape;5963;p60"/>
              <p:cNvSpPr/>
              <p:nvPr/>
            </p:nvSpPr>
            <p:spPr>
              <a:xfrm rot="5400000">
                <a:off x="4289271" y="3541084"/>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4" name="Google Shape;5964;p60"/>
              <p:cNvSpPr/>
              <p:nvPr/>
            </p:nvSpPr>
            <p:spPr>
              <a:xfrm rot="5400000">
                <a:off x="4209041" y="3022498"/>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5" name="Google Shape;5965;p60"/>
              <p:cNvSpPr/>
              <p:nvPr/>
            </p:nvSpPr>
            <p:spPr>
              <a:xfrm rot="5400000">
                <a:off x="3955281" y="3242614"/>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6" name="Google Shape;5966;p60"/>
              <p:cNvSpPr/>
              <p:nvPr/>
            </p:nvSpPr>
            <p:spPr>
              <a:xfrm rot="5400000">
                <a:off x="4213016" y="31680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7" name="Google Shape;5967;p60"/>
              <p:cNvSpPr/>
              <p:nvPr/>
            </p:nvSpPr>
            <p:spPr>
              <a:xfrm rot="5400000">
                <a:off x="4213016" y="346632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8" name="Google Shape;5968;p60"/>
              <p:cNvSpPr/>
              <p:nvPr/>
            </p:nvSpPr>
            <p:spPr>
              <a:xfrm rot="5400000">
                <a:off x="4053399" y="3391936"/>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9" name="Google Shape;5969;p60"/>
              <p:cNvSpPr/>
              <p:nvPr/>
            </p:nvSpPr>
            <p:spPr>
              <a:xfrm rot="5400000">
                <a:off x="4209224" y="3321341"/>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0" name="Google Shape;5970;p60"/>
              <p:cNvSpPr/>
              <p:nvPr/>
            </p:nvSpPr>
            <p:spPr>
              <a:xfrm rot="5400000">
                <a:off x="4090788" y="3541076"/>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1" name="Google Shape;5971;p60"/>
              <p:cNvSpPr/>
              <p:nvPr/>
            </p:nvSpPr>
            <p:spPr>
              <a:xfrm rot="5400000">
                <a:off x="4058259" y="3692494"/>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2" name="Google Shape;5972;p60"/>
              <p:cNvSpPr/>
              <p:nvPr/>
            </p:nvSpPr>
            <p:spPr>
              <a:xfrm rot="5400000">
                <a:off x="3949110" y="3692494"/>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3" name="Google Shape;5973;p60"/>
              <p:cNvSpPr/>
              <p:nvPr/>
            </p:nvSpPr>
            <p:spPr>
              <a:xfrm rot="5400000">
                <a:off x="4367392" y="3692494"/>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4" name="Google Shape;5974;p60"/>
              <p:cNvSpPr/>
              <p:nvPr/>
            </p:nvSpPr>
            <p:spPr>
              <a:xfrm rot="5400000">
                <a:off x="4367201" y="3617924"/>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5" name="Google Shape;5975;p60"/>
              <p:cNvSpPr/>
              <p:nvPr/>
            </p:nvSpPr>
            <p:spPr>
              <a:xfrm rot="5400000">
                <a:off x="4289080" y="361793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6" name="Google Shape;5976;p60"/>
              <p:cNvSpPr/>
              <p:nvPr/>
            </p:nvSpPr>
            <p:spPr>
              <a:xfrm rot="5400000">
                <a:off x="4289271" y="369250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7" name="Google Shape;5977;p60"/>
              <p:cNvSpPr/>
              <p:nvPr/>
            </p:nvSpPr>
            <p:spPr>
              <a:xfrm rot="5400000">
                <a:off x="4285192" y="3763184"/>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8" name="Google Shape;5978;p60"/>
              <p:cNvSpPr/>
              <p:nvPr/>
            </p:nvSpPr>
            <p:spPr>
              <a:xfrm rot="5400000">
                <a:off x="4285192" y="383794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9" name="Google Shape;5979;p60"/>
              <p:cNvSpPr/>
              <p:nvPr/>
            </p:nvSpPr>
            <p:spPr>
              <a:xfrm rot="5400000">
                <a:off x="4213016" y="369250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0" name="Google Shape;5980;p60"/>
              <p:cNvSpPr/>
              <p:nvPr/>
            </p:nvSpPr>
            <p:spPr>
              <a:xfrm rot="5400000">
                <a:off x="4212825" y="361793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1" name="Google Shape;5981;p60"/>
              <p:cNvSpPr/>
              <p:nvPr/>
            </p:nvSpPr>
            <p:spPr>
              <a:xfrm rot="5400000">
                <a:off x="4209041" y="3845616"/>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5982" name="Google Shape;5982;p60"/>
            <p:cNvGrpSpPr/>
            <p:nvPr/>
          </p:nvGrpSpPr>
          <p:grpSpPr>
            <a:xfrm>
              <a:off x="8101275" y="1266192"/>
              <a:ext cx="610698" cy="2632230"/>
              <a:chOff x="6787563" y="1266192"/>
              <a:chExt cx="610698" cy="2632230"/>
            </a:xfrm>
          </p:grpSpPr>
          <p:sp>
            <p:nvSpPr>
              <p:cNvPr id="5983" name="Google Shape;5983;p60"/>
              <p:cNvSpPr/>
              <p:nvPr/>
            </p:nvSpPr>
            <p:spPr>
              <a:xfrm rot="-5400000">
                <a:off x="6828939" y="338926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4" name="Google Shape;5984;p60"/>
              <p:cNvSpPr/>
              <p:nvPr/>
            </p:nvSpPr>
            <p:spPr>
              <a:xfrm rot="-5400000">
                <a:off x="6956014" y="34304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5" name="Google Shape;5985;p60"/>
              <p:cNvSpPr/>
              <p:nvPr/>
            </p:nvSpPr>
            <p:spPr>
              <a:xfrm rot="-5400000">
                <a:off x="6911839" y="330633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6" name="Google Shape;5986;p60"/>
              <p:cNvSpPr/>
              <p:nvPr/>
            </p:nvSpPr>
            <p:spPr>
              <a:xfrm rot="-5400000">
                <a:off x="6828939" y="33063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7" name="Google Shape;5987;p60"/>
              <p:cNvSpPr/>
              <p:nvPr/>
            </p:nvSpPr>
            <p:spPr>
              <a:xfrm rot="-5400000">
                <a:off x="6911839" y="322398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8" name="Google Shape;5988;p60"/>
              <p:cNvSpPr/>
              <p:nvPr/>
            </p:nvSpPr>
            <p:spPr>
              <a:xfrm rot="-5400000">
                <a:off x="6828939" y="322398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9" name="Google Shape;5989;p60"/>
              <p:cNvSpPr/>
              <p:nvPr/>
            </p:nvSpPr>
            <p:spPr>
              <a:xfrm rot="-5400000">
                <a:off x="7016737" y="1419298"/>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0" name="Google Shape;5990;p60"/>
              <p:cNvSpPr/>
              <p:nvPr/>
            </p:nvSpPr>
            <p:spPr>
              <a:xfrm rot="-5400000">
                <a:off x="7305543" y="25344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1" name="Google Shape;5991;p60"/>
              <p:cNvSpPr/>
              <p:nvPr/>
            </p:nvSpPr>
            <p:spPr>
              <a:xfrm rot="-5400000">
                <a:off x="7095465" y="1639232"/>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2" name="Google Shape;5992;p60"/>
              <p:cNvSpPr/>
              <p:nvPr/>
            </p:nvSpPr>
            <p:spPr>
              <a:xfrm rot="-5400000">
                <a:off x="6825067" y="2903992"/>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3" name="Google Shape;5993;p60"/>
              <p:cNvSpPr/>
              <p:nvPr/>
            </p:nvSpPr>
            <p:spPr>
              <a:xfrm rot="-5400000">
                <a:off x="6828955" y="298225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4" name="Google Shape;5994;p60"/>
              <p:cNvSpPr/>
              <p:nvPr/>
            </p:nvSpPr>
            <p:spPr>
              <a:xfrm rot="-5400000">
                <a:off x="6828955" y="3057019"/>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5" name="Google Shape;5995;p60"/>
              <p:cNvSpPr/>
              <p:nvPr/>
            </p:nvSpPr>
            <p:spPr>
              <a:xfrm rot="-5400000">
                <a:off x="6828955" y="27583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6" name="Google Shape;5996;p60"/>
              <p:cNvSpPr/>
              <p:nvPr/>
            </p:nvSpPr>
            <p:spPr>
              <a:xfrm rot="-5400000">
                <a:off x="6828955" y="2833119"/>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7" name="Google Shape;5997;p60"/>
              <p:cNvSpPr/>
              <p:nvPr/>
            </p:nvSpPr>
            <p:spPr>
              <a:xfrm rot="-5400000">
                <a:off x="6828955" y="2460080"/>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8" name="Google Shape;5998;p60"/>
              <p:cNvSpPr/>
              <p:nvPr/>
            </p:nvSpPr>
            <p:spPr>
              <a:xfrm rot="-5400000">
                <a:off x="6828955" y="25344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9" name="Google Shape;5999;p60"/>
              <p:cNvSpPr/>
              <p:nvPr/>
            </p:nvSpPr>
            <p:spPr>
              <a:xfrm rot="-5400000">
                <a:off x="6825250" y="2605149"/>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0" name="Google Shape;6000;p60"/>
              <p:cNvSpPr/>
              <p:nvPr/>
            </p:nvSpPr>
            <p:spPr>
              <a:xfrm rot="-5400000">
                <a:off x="6825258" y="2008582"/>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1" name="Google Shape;6001;p60"/>
              <p:cNvSpPr/>
              <p:nvPr/>
            </p:nvSpPr>
            <p:spPr>
              <a:xfrm rot="-5400000">
                <a:off x="6828947" y="2087032"/>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2" name="Google Shape;6002;p60"/>
              <p:cNvSpPr/>
              <p:nvPr/>
            </p:nvSpPr>
            <p:spPr>
              <a:xfrm rot="-5400000">
                <a:off x="6828765" y="2161610"/>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46" y="2606"/>
                      <a:pt x="2628" y="2025"/>
                      <a:pt x="2628" y="1314"/>
                    </a:cubicBezTo>
                    <a:cubicBezTo>
                      <a:pt x="2628" y="582"/>
                      <a:pt x="2046"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3" name="Google Shape;6003;p60"/>
              <p:cNvSpPr/>
              <p:nvPr/>
            </p:nvSpPr>
            <p:spPr>
              <a:xfrm rot="-5400000">
                <a:off x="6828955" y="1788380"/>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5" y="2606"/>
                      <a:pt x="2606" y="2025"/>
                      <a:pt x="2606" y="1314"/>
                    </a:cubicBezTo>
                    <a:cubicBezTo>
                      <a:pt x="2606" y="582"/>
                      <a:pt x="2025"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4" name="Google Shape;6004;p60"/>
              <p:cNvSpPr/>
              <p:nvPr/>
            </p:nvSpPr>
            <p:spPr>
              <a:xfrm rot="-5400000">
                <a:off x="6828947" y="1863132"/>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5" name="Google Shape;6005;p60"/>
              <p:cNvSpPr/>
              <p:nvPr/>
            </p:nvSpPr>
            <p:spPr>
              <a:xfrm rot="-5400000">
                <a:off x="6828765" y="1937710"/>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6" name="Google Shape;6006;p60"/>
              <p:cNvSpPr/>
              <p:nvPr/>
            </p:nvSpPr>
            <p:spPr>
              <a:xfrm rot="-5400000">
                <a:off x="6828765" y="1564671"/>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7" name="Google Shape;6007;p60"/>
              <p:cNvSpPr/>
              <p:nvPr/>
            </p:nvSpPr>
            <p:spPr>
              <a:xfrm rot="-5400000">
                <a:off x="6828947" y="1639232"/>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8" name="Google Shape;6008;p60"/>
              <p:cNvSpPr/>
              <p:nvPr/>
            </p:nvSpPr>
            <p:spPr>
              <a:xfrm rot="-5400000">
                <a:off x="6825067" y="1710113"/>
                <a:ext cx="53097" cy="45164"/>
              </a:xfrm>
              <a:custGeom>
                <a:avLst/>
                <a:gdLst/>
                <a:ahLst/>
                <a:cxnLst/>
                <a:rect l="l" t="t" r="r" b="b"/>
                <a:pathLst>
                  <a:path w="3059" h="2602" extrusionOk="0">
                    <a:moveTo>
                      <a:pt x="1327" y="1"/>
                    </a:moveTo>
                    <a:cubicBezTo>
                      <a:pt x="652" y="1"/>
                      <a:pt x="1" y="522"/>
                      <a:pt x="1" y="1309"/>
                    </a:cubicBezTo>
                    <a:cubicBezTo>
                      <a:pt x="1" y="2020"/>
                      <a:pt x="582" y="2601"/>
                      <a:pt x="1314" y="2601"/>
                    </a:cubicBezTo>
                    <a:cubicBezTo>
                      <a:pt x="2477" y="2601"/>
                      <a:pt x="3058" y="1202"/>
                      <a:pt x="2240" y="383"/>
                    </a:cubicBezTo>
                    <a:cubicBezTo>
                      <a:pt x="1976" y="119"/>
                      <a:pt x="1649" y="1"/>
                      <a:pt x="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9" name="Google Shape;6009;p60"/>
              <p:cNvSpPr/>
              <p:nvPr/>
            </p:nvSpPr>
            <p:spPr>
              <a:xfrm rot="-5400000">
                <a:off x="6828947" y="1340953"/>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0" name="Google Shape;6010;p60"/>
              <p:cNvSpPr/>
              <p:nvPr/>
            </p:nvSpPr>
            <p:spPr>
              <a:xfrm rot="-5400000">
                <a:off x="6825258" y="1411643"/>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1" name="Google Shape;6011;p60"/>
              <p:cNvSpPr/>
              <p:nvPr/>
            </p:nvSpPr>
            <p:spPr>
              <a:xfrm rot="-5400000">
                <a:off x="6825067" y="1486213"/>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2" name="Google Shape;6012;p60"/>
              <p:cNvSpPr/>
              <p:nvPr/>
            </p:nvSpPr>
            <p:spPr>
              <a:xfrm rot="-5400000">
                <a:off x="6828947" y="1266192"/>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3" name="Google Shape;6013;p60"/>
              <p:cNvSpPr/>
              <p:nvPr/>
            </p:nvSpPr>
            <p:spPr>
              <a:xfrm rot="-5400000">
                <a:off x="6907076" y="30570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4" name="Google Shape;6014;p60"/>
              <p:cNvSpPr/>
              <p:nvPr/>
            </p:nvSpPr>
            <p:spPr>
              <a:xfrm rot="-5400000">
                <a:off x="7133601" y="2982267"/>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5" name="Google Shape;6015;p60"/>
              <p:cNvSpPr/>
              <p:nvPr/>
            </p:nvSpPr>
            <p:spPr>
              <a:xfrm rot="-5400000">
                <a:off x="6903292" y="2911291"/>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6" name="Google Shape;6016;p60"/>
              <p:cNvSpPr/>
              <p:nvPr/>
            </p:nvSpPr>
            <p:spPr>
              <a:xfrm rot="-5400000">
                <a:off x="6907076" y="28331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7" name="Google Shape;6017;p60"/>
              <p:cNvSpPr/>
              <p:nvPr/>
            </p:nvSpPr>
            <p:spPr>
              <a:xfrm rot="-5400000">
                <a:off x="6907076" y="27583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8" name="Google Shape;6018;p60"/>
              <p:cNvSpPr/>
              <p:nvPr/>
            </p:nvSpPr>
            <p:spPr>
              <a:xfrm rot="-5400000">
                <a:off x="6903292" y="2613012"/>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9" name="Google Shape;6019;p60"/>
              <p:cNvSpPr/>
              <p:nvPr/>
            </p:nvSpPr>
            <p:spPr>
              <a:xfrm rot="-5400000">
                <a:off x="6907076" y="25344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0" name="Google Shape;6020;p60"/>
              <p:cNvSpPr/>
              <p:nvPr/>
            </p:nvSpPr>
            <p:spPr>
              <a:xfrm rot="-5400000">
                <a:off x="6907076" y="246008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1" name="Google Shape;6021;p60"/>
              <p:cNvSpPr/>
              <p:nvPr/>
            </p:nvSpPr>
            <p:spPr>
              <a:xfrm rot="-5400000">
                <a:off x="6907076" y="238532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2" name="Google Shape;6022;p60"/>
              <p:cNvSpPr/>
              <p:nvPr/>
            </p:nvSpPr>
            <p:spPr>
              <a:xfrm rot="-5400000">
                <a:off x="6903292" y="2314351"/>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3" name="Google Shape;6023;p60"/>
              <p:cNvSpPr/>
              <p:nvPr/>
            </p:nvSpPr>
            <p:spPr>
              <a:xfrm rot="-5400000">
                <a:off x="6907076" y="22361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4" name="Google Shape;6024;p60"/>
              <p:cNvSpPr/>
              <p:nvPr/>
            </p:nvSpPr>
            <p:spPr>
              <a:xfrm rot="-5400000">
                <a:off x="6906885" y="21616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025" name="Google Shape;6025;p60"/>
              <p:cNvSpPr/>
              <p:nvPr/>
            </p:nvSpPr>
            <p:spPr>
              <a:xfrm rot="-5400000">
                <a:off x="6907068" y="20870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6" name="Google Shape;6026;p60"/>
              <p:cNvSpPr/>
              <p:nvPr/>
            </p:nvSpPr>
            <p:spPr>
              <a:xfrm rot="-5400000">
                <a:off x="6906885" y="19377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7" name="Google Shape;6027;p60"/>
              <p:cNvSpPr/>
              <p:nvPr/>
            </p:nvSpPr>
            <p:spPr>
              <a:xfrm rot="-5400000">
                <a:off x="6907068" y="18631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8" name="Google Shape;6028;p60"/>
              <p:cNvSpPr/>
              <p:nvPr/>
            </p:nvSpPr>
            <p:spPr>
              <a:xfrm rot="-5400000">
                <a:off x="6907076" y="17883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9" name="Google Shape;6029;p60"/>
              <p:cNvSpPr/>
              <p:nvPr/>
            </p:nvSpPr>
            <p:spPr>
              <a:xfrm rot="-5400000">
                <a:off x="6903475" y="1717594"/>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0" name="Google Shape;6030;p60"/>
              <p:cNvSpPr/>
              <p:nvPr/>
            </p:nvSpPr>
            <p:spPr>
              <a:xfrm rot="-5400000">
                <a:off x="6907068" y="1639240"/>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1" name="Google Shape;6031;p60"/>
              <p:cNvSpPr/>
              <p:nvPr/>
            </p:nvSpPr>
            <p:spPr>
              <a:xfrm rot="-5400000">
                <a:off x="6906885" y="156467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2" name="Google Shape;6032;p60"/>
              <p:cNvSpPr/>
              <p:nvPr/>
            </p:nvSpPr>
            <p:spPr>
              <a:xfrm rot="-5400000">
                <a:off x="6903475" y="1493694"/>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3" name="Google Shape;6033;p60"/>
              <p:cNvSpPr/>
              <p:nvPr/>
            </p:nvSpPr>
            <p:spPr>
              <a:xfrm rot="-5400000">
                <a:off x="6903292" y="1419116"/>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4" name="Google Shape;6034;p60"/>
              <p:cNvSpPr/>
              <p:nvPr/>
            </p:nvSpPr>
            <p:spPr>
              <a:xfrm rot="-5400000">
                <a:off x="6907068" y="1266201"/>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5" name="Google Shape;6035;p60"/>
              <p:cNvSpPr/>
              <p:nvPr/>
            </p:nvSpPr>
            <p:spPr>
              <a:xfrm rot="-5400000">
                <a:off x="6979443" y="2904000"/>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6" name="Google Shape;6036;p60"/>
              <p:cNvSpPr/>
              <p:nvPr/>
            </p:nvSpPr>
            <p:spPr>
              <a:xfrm rot="-5400000">
                <a:off x="7353018" y="298225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7" name="Google Shape;6037;p60"/>
              <p:cNvSpPr/>
              <p:nvPr/>
            </p:nvSpPr>
            <p:spPr>
              <a:xfrm rot="-5400000">
                <a:off x="6983331" y="30570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8" name="Google Shape;6038;p60"/>
              <p:cNvSpPr/>
              <p:nvPr/>
            </p:nvSpPr>
            <p:spPr>
              <a:xfrm rot="-5400000">
                <a:off x="7240684" y="2683797"/>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9" name="Google Shape;6039;p60"/>
              <p:cNvSpPr/>
              <p:nvPr/>
            </p:nvSpPr>
            <p:spPr>
              <a:xfrm rot="-5400000">
                <a:off x="6983331" y="27583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0" name="Google Shape;6040;p60"/>
              <p:cNvSpPr/>
              <p:nvPr/>
            </p:nvSpPr>
            <p:spPr>
              <a:xfrm rot="-5400000">
                <a:off x="6983331" y="246008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1" name="Google Shape;6041;p60"/>
              <p:cNvSpPr/>
              <p:nvPr/>
            </p:nvSpPr>
            <p:spPr>
              <a:xfrm rot="-5400000">
                <a:off x="7142949" y="2534458"/>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2" name="Google Shape;6042;p60"/>
              <p:cNvSpPr/>
              <p:nvPr/>
            </p:nvSpPr>
            <p:spPr>
              <a:xfrm rot="-5400000">
                <a:off x="6979625" y="2605157"/>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3" name="Google Shape;6043;p60"/>
              <p:cNvSpPr/>
              <p:nvPr/>
            </p:nvSpPr>
            <p:spPr>
              <a:xfrm rot="-5400000">
                <a:off x="6983331" y="22361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4" name="Google Shape;6044;p60"/>
              <p:cNvSpPr/>
              <p:nvPr/>
            </p:nvSpPr>
            <p:spPr>
              <a:xfrm rot="-5400000">
                <a:off x="6979443" y="2307061"/>
                <a:ext cx="53097" cy="45147"/>
              </a:xfrm>
              <a:custGeom>
                <a:avLst/>
                <a:gdLst/>
                <a:ahLst/>
                <a:cxnLst/>
                <a:rect l="l" t="t" r="r" b="b"/>
                <a:pathLst>
                  <a:path w="3059" h="2601" extrusionOk="0">
                    <a:moveTo>
                      <a:pt x="1327" y="0"/>
                    </a:moveTo>
                    <a:cubicBezTo>
                      <a:pt x="652" y="0"/>
                      <a:pt x="1" y="521"/>
                      <a:pt x="1" y="1309"/>
                    </a:cubicBezTo>
                    <a:cubicBezTo>
                      <a:pt x="1" y="2019"/>
                      <a:pt x="582" y="2601"/>
                      <a:pt x="1314" y="2601"/>
                    </a:cubicBezTo>
                    <a:cubicBezTo>
                      <a:pt x="2477" y="2601"/>
                      <a:pt x="3058" y="1201"/>
                      <a:pt x="2240" y="383"/>
                    </a:cubicBezTo>
                    <a:cubicBezTo>
                      <a:pt x="1976" y="119"/>
                      <a:pt x="1649" y="0"/>
                      <a:pt x="1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5" name="Google Shape;6045;p60"/>
              <p:cNvSpPr/>
              <p:nvPr/>
            </p:nvSpPr>
            <p:spPr>
              <a:xfrm rot="-5400000">
                <a:off x="7105559" y="2385319"/>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6" name="Google Shape;6046;p60"/>
              <p:cNvSpPr/>
              <p:nvPr/>
            </p:nvSpPr>
            <p:spPr>
              <a:xfrm rot="-5400000">
                <a:off x="6979634" y="2008591"/>
                <a:ext cx="52715" cy="45147"/>
              </a:xfrm>
              <a:custGeom>
                <a:avLst/>
                <a:gdLst/>
                <a:ahLst/>
                <a:cxnLst/>
                <a:rect l="l" t="t" r="r" b="b"/>
                <a:pathLst>
                  <a:path w="3037" h="2601" extrusionOk="0">
                    <a:moveTo>
                      <a:pt x="1311" y="0"/>
                    </a:moveTo>
                    <a:cubicBezTo>
                      <a:pt x="642" y="0"/>
                      <a:pt x="0" y="521"/>
                      <a:pt x="0" y="1309"/>
                    </a:cubicBezTo>
                    <a:cubicBezTo>
                      <a:pt x="0" y="2019"/>
                      <a:pt x="582" y="2601"/>
                      <a:pt x="1292" y="2601"/>
                    </a:cubicBezTo>
                    <a:cubicBezTo>
                      <a:pt x="2455" y="2601"/>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7" name="Google Shape;6047;p60"/>
              <p:cNvSpPr/>
              <p:nvPr/>
            </p:nvSpPr>
            <p:spPr>
              <a:xfrm rot="-5400000">
                <a:off x="7161626" y="2087040"/>
                <a:ext cx="45251" cy="45234"/>
              </a:xfrm>
              <a:custGeom>
                <a:avLst/>
                <a:gdLst/>
                <a:ahLst/>
                <a:cxnLst/>
                <a:rect l="l" t="t" r="r" b="b"/>
                <a:pathLst>
                  <a:path w="2607" h="2606" extrusionOk="0">
                    <a:moveTo>
                      <a:pt x="1314" y="0"/>
                    </a:moveTo>
                    <a:cubicBezTo>
                      <a:pt x="582" y="0"/>
                      <a:pt x="0" y="582"/>
                      <a:pt x="0" y="1292"/>
                    </a:cubicBezTo>
                    <a:cubicBezTo>
                      <a:pt x="0" y="2024"/>
                      <a:pt x="582" y="2606"/>
                      <a:pt x="1314" y="2606"/>
                    </a:cubicBezTo>
                    <a:cubicBezTo>
                      <a:pt x="2025" y="2606"/>
                      <a:pt x="2606" y="2024"/>
                      <a:pt x="2606" y="1292"/>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8" name="Google Shape;6048;p60"/>
              <p:cNvSpPr/>
              <p:nvPr/>
            </p:nvSpPr>
            <p:spPr>
              <a:xfrm rot="-5400000">
                <a:off x="7053788" y="21616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9" name="Google Shape;6049;p60"/>
              <p:cNvSpPr/>
              <p:nvPr/>
            </p:nvSpPr>
            <p:spPr>
              <a:xfrm rot="-5400000">
                <a:off x="6983331" y="17883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0" name="Google Shape;6050;p60"/>
              <p:cNvSpPr/>
              <p:nvPr/>
            </p:nvSpPr>
            <p:spPr>
              <a:xfrm rot="-5400000">
                <a:off x="6983322" y="18631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1" name="Google Shape;6051;p60"/>
              <p:cNvSpPr/>
              <p:nvPr/>
            </p:nvSpPr>
            <p:spPr>
              <a:xfrm rot="-5400000">
                <a:off x="7048555" y="1937710"/>
                <a:ext cx="45616" cy="45251"/>
              </a:xfrm>
              <a:custGeom>
                <a:avLst/>
                <a:gdLst/>
                <a:ahLst/>
                <a:cxnLst/>
                <a:rect l="l" t="t" r="r" b="b"/>
                <a:pathLst>
                  <a:path w="2628" h="2607" extrusionOk="0">
                    <a:moveTo>
                      <a:pt x="1314" y="1"/>
                    </a:moveTo>
                    <a:cubicBezTo>
                      <a:pt x="604" y="1"/>
                      <a:pt x="1" y="582"/>
                      <a:pt x="1" y="1293"/>
                    </a:cubicBezTo>
                    <a:cubicBezTo>
                      <a:pt x="1" y="2025"/>
                      <a:pt x="604" y="2606"/>
                      <a:pt x="1314" y="2606"/>
                    </a:cubicBezTo>
                    <a:cubicBezTo>
                      <a:pt x="2025" y="2606"/>
                      <a:pt x="2628" y="2025"/>
                      <a:pt x="2628" y="1293"/>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2" name="Google Shape;6052;p60"/>
              <p:cNvSpPr/>
              <p:nvPr/>
            </p:nvSpPr>
            <p:spPr>
              <a:xfrm rot="-5400000">
                <a:off x="7142758" y="156467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3" name="Google Shape;6053;p60"/>
              <p:cNvSpPr/>
              <p:nvPr/>
            </p:nvSpPr>
            <p:spPr>
              <a:xfrm rot="-5400000">
                <a:off x="6983322" y="1639240"/>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4" name="Google Shape;6054;p60"/>
              <p:cNvSpPr/>
              <p:nvPr/>
            </p:nvSpPr>
            <p:spPr>
              <a:xfrm rot="-5400000">
                <a:off x="6983322" y="1340961"/>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5" name="Google Shape;6055;p60"/>
              <p:cNvSpPr/>
              <p:nvPr/>
            </p:nvSpPr>
            <p:spPr>
              <a:xfrm rot="-5400000">
                <a:off x="7120375" y="1411461"/>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6" name="Google Shape;6056;p60"/>
              <p:cNvSpPr/>
              <p:nvPr/>
            </p:nvSpPr>
            <p:spPr>
              <a:xfrm rot="-5400000">
                <a:off x="6979443" y="1486221"/>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7" name="Google Shape;6057;p60"/>
              <p:cNvSpPr/>
              <p:nvPr/>
            </p:nvSpPr>
            <p:spPr>
              <a:xfrm rot="-5400000">
                <a:off x="7202739" y="1266192"/>
                <a:ext cx="45251" cy="45251"/>
              </a:xfrm>
              <a:custGeom>
                <a:avLst/>
                <a:gdLst/>
                <a:ahLst/>
                <a:cxnLst/>
                <a:rect l="l" t="t" r="r" b="b"/>
                <a:pathLst>
                  <a:path w="2607" h="2607" extrusionOk="0">
                    <a:moveTo>
                      <a:pt x="1293" y="1"/>
                    </a:moveTo>
                    <a:cubicBezTo>
                      <a:pt x="582" y="1"/>
                      <a:pt x="1" y="582"/>
                      <a:pt x="1" y="1314"/>
                    </a:cubicBezTo>
                    <a:cubicBezTo>
                      <a:pt x="1" y="2025"/>
                      <a:pt x="582" y="2607"/>
                      <a:pt x="1293" y="2607"/>
                    </a:cubicBezTo>
                    <a:cubicBezTo>
                      <a:pt x="2025" y="2607"/>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8" name="Google Shape;6058;p60"/>
              <p:cNvSpPr/>
              <p:nvPr/>
            </p:nvSpPr>
            <p:spPr>
              <a:xfrm rot="-5400000">
                <a:off x="6987556" y="37036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9" name="Google Shape;6059;p60"/>
              <p:cNvSpPr/>
              <p:nvPr/>
            </p:nvSpPr>
            <p:spPr>
              <a:xfrm rot="-5400000">
                <a:off x="6922697" y="3852997"/>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0" name="Google Shape;6060;p60"/>
              <p:cNvSpPr/>
              <p:nvPr/>
            </p:nvSpPr>
            <p:spPr>
              <a:xfrm rot="-5400000">
                <a:off x="6824961" y="3703658"/>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1" name="Google Shape;6061;p60"/>
              <p:cNvSpPr/>
              <p:nvPr/>
            </p:nvSpPr>
            <p:spPr>
              <a:xfrm rot="-5400000">
                <a:off x="6787572" y="3554519"/>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sp>
        <p:nvSpPr>
          <p:cNvPr id="6062" name="Google Shape;6062;p60"/>
          <p:cNvSpPr txBox="1">
            <a:spLocks noGrp="1"/>
          </p:cNvSpPr>
          <p:nvPr>
            <p:ph type="subTitle" idx="1"/>
          </p:nvPr>
        </p:nvSpPr>
        <p:spPr>
          <a:xfrm>
            <a:off x="772547" y="1893363"/>
            <a:ext cx="2003077" cy="129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We designed a GUI for our application to facilitate communication between user and software.</a:t>
            </a:r>
            <a:endParaRPr dirty="0"/>
          </a:p>
        </p:txBody>
      </p:sp>
      <p:sp>
        <p:nvSpPr>
          <p:cNvPr id="6063" name="Google Shape;6063;p60"/>
          <p:cNvSpPr txBox="1">
            <a:spLocks noGrp="1"/>
          </p:cNvSpPr>
          <p:nvPr>
            <p:ph type="title"/>
          </p:nvPr>
        </p:nvSpPr>
        <p:spPr>
          <a:xfrm>
            <a:off x="713225" y="1040225"/>
            <a:ext cx="2388300" cy="1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GUI</a:t>
            </a:r>
            <a:endParaRPr dirty="0"/>
          </a:p>
        </p:txBody>
      </p:sp>
      <p:grpSp>
        <p:nvGrpSpPr>
          <p:cNvPr id="6065" name="Google Shape;6065;p60"/>
          <p:cNvGrpSpPr/>
          <p:nvPr/>
        </p:nvGrpSpPr>
        <p:grpSpPr>
          <a:xfrm>
            <a:off x="3759813" y="713617"/>
            <a:ext cx="4163259" cy="3217924"/>
            <a:chOff x="4682879" y="1259151"/>
            <a:chExt cx="4087990" cy="3098334"/>
          </a:xfrm>
        </p:grpSpPr>
        <p:grpSp>
          <p:nvGrpSpPr>
            <p:cNvPr id="6066" name="Google Shape;6066;p60"/>
            <p:cNvGrpSpPr/>
            <p:nvPr/>
          </p:nvGrpSpPr>
          <p:grpSpPr>
            <a:xfrm>
              <a:off x="4682879" y="1259151"/>
              <a:ext cx="4087990" cy="3098334"/>
              <a:chOff x="1572575" y="3497750"/>
              <a:chExt cx="843650" cy="639425"/>
            </a:xfrm>
          </p:grpSpPr>
          <p:sp>
            <p:nvSpPr>
              <p:cNvPr id="6067" name="Google Shape;6067;p60"/>
              <p:cNvSpPr/>
              <p:nvPr/>
            </p:nvSpPr>
            <p:spPr>
              <a:xfrm>
                <a:off x="1572575" y="3497750"/>
                <a:ext cx="843650" cy="534600"/>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8" name="Google Shape;6068;p60"/>
              <p:cNvSpPr/>
              <p:nvPr/>
            </p:nvSpPr>
            <p:spPr>
              <a:xfrm>
                <a:off x="1904403" y="4016290"/>
                <a:ext cx="179975" cy="111665"/>
              </a:xfrm>
              <a:custGeom>
                <a:avLst/>
                <a:gdLst/>
                <a:ahLst/>
                <a:cxnLst/>
                <a:rect l="l" t="t" r="r" b="b"/>
                <a:pathLst>
                  <a:path w="7199" h="4194" extrusionOk="0">
                    <a:moveTo>
                      <a:pt x="1" y="1"/>
                    </a:moveTo>
                    <a:lnTo>
                      <a:pt x="1" y="4194"/>
                    </a:lnTo>
                    <a:lnTo>
                      <a:pt x="7198" y="4194"/>
                    </a:lnTo>
                    <a:lnTo>
                      <a:pt x="7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9" name="Google Shape;6069;p60"/>
              <p:cNvSpPr/>
              <p:nvPr/>
            </p:nvSpPr>
            <p:spPr>
              <a:xfrm>
                <a:off x="1852950" y="4127950"/>
                <a:ext cx="283100" cy="9225"/>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6070" name="Google Shape;6070;p60"/>
            <p:cNvGrpSpPr/>
            <p:nvPr/>
          </p:nvGrpSpPr>
          <p:grpSpPr>
            <a:xfrm>
              <a:off x="6572650" y="3771725"/>
              <a:ext cx="304550" cy="36600"/>
              <a:chOff x="6504075" y="3773750"/>
              <a:chExt cx="304550" cy="36600"/>
            </a:xfrm>
          </p:grpSpPr>
          <p:sp>
            <p:nvSpPr>
              <p:cNvPr id="6071" name="Google Shape;6071;p60"/>
              <p:cNvSpPr/>
              <p:nvPr/>
            </p:nvSpPr>
            <p:spPr>
              <a:xfrm>
                <a:off x="6504075"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72" name="Google Shape;6072;p60"/>
              <p:cNvSpPr/>
              <p:nvPr/>
            </p:nvSpPr>
            <p:spPr>
              <a:xfrm>
                <a:off x="6638050"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73" name="Google Shape;6073;p60"/>
              <p:cNvSpPr/>
              <p:nvPr/>
            </p:nvSpPr>
            <p:spPr>
              <a:xfrm>
                <a:off x="6772025"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pic>
        <p:nvPicPr>
          <p:cNvPr id="3" name="Picture 2">
            <a:extLst>
              <a:ext uri="{FF2B5EF4-FFF2-40B4-BE49-F238E27FC236}">
                <a16:creationId xmlns:a16="http://schemas.microsoft.com/office/drawing/2014/main" id="{42E90340-5778-162B-F482-AF162D6943D1}"/>
              </a:ext>
            </a:extLst>
          </p:cNvPr>
          <p:cNvPicPr>
            <a:picLocks noChangeAspect="1"/>
          </p:cNvPicPr>
          <p:nvPr/>
        </p:nvPicPr>
        <p:blipFill rotWithShape="1">
          <a:blip r:embed="rId3"/>
          <a:srcRect t="3757"/>
          <a:stretch/>
        </p:blipFill>
        <p:spPr>
          <a:xfrm>
            <a:off x="3895967" y="838972"/>
            <a:ext cx="3892963" cy="24359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913"/>
        <p:cNvGrpSpPr/>
        <p:nvPr/>
      </p:nvGrpSpPr>
      <p:grpSpPr>
        <a:xfrm>
          <a:off x="0" y="0"/>
          <a:ext cx="0" cy="0"/>
          <a:chOff x="0" y="0"/>
          <a:chExt cx="0" cy="0"/>
        </a:xfrm>
      </p:grpSpPr>
      <p:grpSp>
        <p:nvGrpSpPr>
          <p:cNvPr id="5914" name="Google Shape;5914;p60"/>
          <p:cNvGrpSpPr/>
          <p:nvPr/>
        </p:nvGrpSpPr>
        <p:grpSpPr>
          <a:xfrm>
            <a:off x="2822683" y="773052"/>
            <a:ext cx="5996275" cy="3135276"/>
            <a:chOff x="3537127" y="1245236"/>
            <a:chExt cx="5174846" cy="2653186"/>
          </a:xfrm>
        </p:grpSpPr>
        <p:grpSp>
          <p:nvGrpSpPr>
            <p:cNvPr id="5915" name="Google Shape;5915;p60"/>
            <p:cNvGrpSpPr/>
            <p:nvPr/>
          </p:nvGrpSpPr>
          <p:grpSpPr>
            <a:xfrm>
              <a:off x="3537127" y="1245236"/>
              <a:ext cx="629503" cy="2649503"/>
              <a:chOff x="3783139" y="1245236"/>
              <a:chExt cx="629503" cy="2649503"/>
            </a:xfrm>
          </p:grpSpPr>
          <p:sp>
            <p:nvSpPr>
              <p:cNvPr id="5916" name="Google Shape;5916;p60"/>
              <p:cNvSpPr/>
              <p:nvPr/>
            </p:nvSpPr>
            <p:spPr>
              <a:xfrm rot="5400000" flipH="1">
                <a:off x="4368480" y="2402148"/>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7" name="Google Shape;5917;p60"/>
              <p:cNvSpPr/>
              <p:nvPr/>
            </p:nvSpPr>
            <p:spPr>
              <a:xfrm rot="5400000" flipH="1">
                <a:off x="4241392" y="222866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8" name="Google Shape;5918;p60"/>
              <p:cNvSpPr/>
              <p:nvPr/>
            </p:nvSpPr>
            <p:spPr>
              <a:xfrm rot="5400000" flipH="1">
                <a:off x="4285567" y="231923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9" name="Google Shape;5919;p60"/>
              <p:cNvSpPr/>
              <p:nvPr/>
            </p:nvSpPr>
            <p:spPr>
              <a:xfrm rot="5400000" flipH="1">
                <a:off x="4368467" y="23192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0" name="Google Shape;5920;p60"/>
              <p:cNvSpPr/>
              <p:nvPr/>
            </p:nvSpPr>
            <p:spPr>
              <a:xfrm rot="5400000" flipH="1">
                <a:off x="4368467" y="215451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1" name="Google Shape;5921;p60"/>
              <p:cNvSpPr/>
              <p:nvPr/>
            </p:nvSpPr>
            <p:spPr>
              <a:xfrm rot="5400000" flipH="1">
                <a:off x="4285567" y="198868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2" name="Google Shape;5922;p60"/>
              <p:cNvSpPr/>
              <p:nvPr/>
            </p:nvSpPr>
            <p:spPr>
              <a:xfrm rot="5400000" flipH="1">
                <a:off x="4368467" y="198868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3" name="Google Shape;5923;p60"/>
              <p:cNvSpPr/>
              <p:nvPr/>
            </p:nvSpPr>
            <p:spPr>
              <a:xfrm rot="5400000" flipH="1">
                <a:off x="4368467" y="190633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4" name="Google Shape;5924;p60"/>
              <p:cNvSpPr/>
              <p:nvPr/>
            </p:nvSpPr>
            <p:spPr>
              <a:xfrm rot="5400000" flipH="1">
                <a:off x="4368467" y="16581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5" name="Google Shape;5925;p60"/>
              <p:cNvSpPr/>
              <p:nvPr/>
            </p:nvSpPr>
            <p:spPr>
              <a:xfrm rot="5400000" flipH="1">
                <a:off x="4368467" y="149286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6" name="Google Shape;5926;p60"/>
              <p:cNvSpPr/>
              <p:nvPr/>
            </p:nvSpPr>
            <p:spPr>
              <a:xfrm rot="5400000" flipH="1">
                <a:off x="4285567" y="132813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7" name="Google Shape;5927;p60"/>
              <p:cNvSpPr/>
              <p:nvPr/>
            </p:nvSpPr>
            <p:spPr>
              <a:xfrm rot="5400000" flipH="1">
                <a:off x="4241392" y="1710998"/>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8" name="Google Shape;5928;p60"/>
              <p:cNvSpPr/>
              <p:nvPr/>
            </p:nvSpPr>
            <p:spPr>
              <a:xfrm rot="5400000" flipH="1">
                <a:off x="4186717" y="143256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9" name="Google Shape;5929;p60"/>
              <p:cNvSpPr/>
              <p:nvPr/>
            </p:nvSpPr>
            <p:spPr>
              <a:xfrm rot="5400000" flipH="1">
                <a:off x="4285567" y="124523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0" name="Google Shape;5930;p60"/>
              <p:cNvSpPr/>
              <p:nvPr/>
            </p:nvSpPr>
            <p:spPr>
              <a:xfrm rot="5400000" flipH="1">
                <a:off x="4368467" y="124523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1" name="Google Shape;5931;p60"/>
              <p:cNvSpPr/>
              <p:nvPr/>
            </p:nvSpPr>
            <p:spPr>
              <a:xfrm rot="5400000">
                <a:off x="4058259" y="2783344"/>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2" name="Google Shape;5932;p60"/>
              <p:cNvSpPr/>
              <p:nvPr/>
            </p:nvSpPr>
            <p:spPr>
              <a:xfrm rot="5400000">
                <a:off x="3783139" y="2485056"/>
                <a:ext cx="45251" cy="45251"/>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3" name="Google Shape;5933;p60"/>
              <p:cNvSpPr/>
              <p:nvPr/>
            </p:nvSpPr>
            <p:spPr>
              <a:xfrm rot="5400000">
                <a:off x="3949110" y="2783344"/>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4" name="Google Shape;5934;p60"/>
              <p:cNvSpPr/>
              <p:nvPr/>
            </p:nvSpPr>
            <p:spPr>
              <a:xfrm rot="5400000">
                <a:off x="4363426" y="2563410"/>
                <a:ext cx="53079" cy="45164"/>
              </a:xfrm>
              <a:custGeom>
                <a:avLst/>
                <a:gdLst/>
                <a:ahLst/>
                <a:cxnLst/>
                <a:rect l="l" t="t" r="r" b="b"/>
                <a:pathLst>
                  <a:path w="3058" h="2602" extrusionOk="0">
                    <a:moveTo>
                      <a:pt x="1327" y="1"/>
                    </a:moveTo>
                    <a:cubicBezTo>
                      <a:pt x="652" y="1"/>
                      <a:pt x="0" y="522"/>
                      <a:pt x="0" y="1309"/>
                    </a:cubicBezTo>
                    <a:cubicBezTo>
                      <a:pt x="0" y="2020"/>
                      <a:pt x="582" y="2601"/>
                      <a:pt x="1314" y="2601"/>
                    </a:cubicBezTo>
                    <a:cubicBezTo>
                      <a:pt x="2477" y="2601"/>
                      <a:pt x="3058" y="1202"/>
                      <a:pt x="2240" y="383"/>
                    </a:cubicBezTo>
                    <a:cubicBezTo>
                      <a:pt x="1976" y="119"/>
                      <a:pt x="1649" y="1"/>
                      <a:pt x="1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5" name="Google Shape;5935;p60"/>
              <p:cNvSpPr/>
              <p:nvPr/>
            </p:nvSpPr>
            <p:spPr>
              <a:xfrm rot="5400000">
                <a:off x="4367383" y="2485056"/>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6" name="Google Shape;5936;p60"/>
              <p:cNvSpPr/>
              <p:nvPr/>
            </p:nvSpPr>
            <p:spPr>
              <a:xfrm rot="5400000">
                <a:off x="4367392" y="2783344"/>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7" name="Google Shape;5937;p60"/>
              <p:cNvSpPr/>
              <p:nvPr/>
            </p:nvSpPr>
            <p:spPr>
              <a:xfrm rot="5400000">
                <a:off x="4367201" y="2708774"/>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8" name="Google Shape;5938;p60"/>
              <p:cNvSpPr/>
              <p:nvPr/>
            </p:nvSpPr>
            <p:spPr>
              <a:xfrm rot="5400000">
                <a:off x="4363599" y="2637979"/>
                <a:ext cx="52732" cy="45164"/>
              </a:xfrm>
              <a:custGeom>
                <a:avLst/>
                <a:gdLst/>
                <a:ahLst/>
                <a:cxnLst/>
                <a:rect l="l" t="t" r="r" b="b"/>
                <a:pathLst>
                  <a:path w="3038" h="2602" extrusionOk="0">
                    <a:moveTo>
                      <a:pt x="1312" y="1"/>
                    </a:moveTo>
                    <a:cubicBezTo>
                      <a:pt x="643" y="1"/>
                      <a:pt x="1" y="522"/>
                      <a:pt x="1" y="1309"/>
                    </a:cubicBezTo>
                    <a:cubicBezTo>
                      <a:pt x="1" y="2020"/>
                      <a:pt x="582" y="2601"/>
                      <a:pt x="1293" y="2601"/>
                    </a:cubicBezTo>
                    <a:cubicBezTo>
                      <a:pt x="2456" y="2601"/>
                      <a:pt x="3037" y="1202"/>
                      <a:pt x="2219" y="383"/>
                    </a:cubicBezTo>
                    <a:cubicBezTo>
                      <a:pt x="1955" y="119"/>
                      <a:pt x="1630" y="1"/>
                      <a:pt x="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9" name="Google Shape;5939;p60"/>
              <p:cNvSpPr/>
              <p:nvPr/>
            </p:nvSpPr>
            <p:spPr>
              <a:xfrm rot="5400000">
                <a:off x="4289262" y="248506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0" name="Google Shape;5940;p60"/>
              <p:cNvSpPr/>
              <p:nvPr/>
            </p:nvSpPr>
            <p:spPr>
              <a:xfrm rot="5400000">
                <a:off x="4285383" y="2555564"/>
                <a:ext cx="52715" cy="45529"/>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1" name="Google Shape;5941;p60"/>
              <p:cNvSpPr/>
              <p:nvPr/>
            </p:nvSpPr>
            <p:spPr>
              <a:xfrm rot="5400000">
                <a:off x="4289080" y="270878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2" name="Google Shape;5942;p60"/>
              <p:cNvSpPr/>
              <p:nvPr/>
            </p:nvSpPr>
            <p:spPr>
              <a:xfrm rot="5400000">
                <a:off x="4289271" y="278335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3" name="Google Shape;5943;p60"/>
              <p:cNvSpPr/>
              <p:nvPr/>
            </p:nvSpPr>
            <p:spPr>
              <a:xfrm rot="5400000">
                <a:off x="4285192" y="2854034"/>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4" name="Google Shape;5944;p60"/>
              <p:cNvSpPr/>
              <p:nvPr/>
            </p:nvSpPr>
            <p:spPr>
              <a:xfrm rot="5400000">
                <a:off x="4285192" y="292879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5" name="Google Shape;5945;p60"/>
              <p:cNvSpPr/>
              <p:nvPr/>
            </p:nvSpPr>
            <p:spPr>
              <a:xfrm rot="5400000">
                <a:off x="4209050" y="2563418"/>
                <a:ext cx="53079" cy="45147"/>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6" name="Google Shape;5946;p60"/>
              <p:cNvSpPr/>
              <p:nvPr/>
            </p:nvSpPr>
            <p:spPr>
              <a:xfrm rot="5400000">
                <a:off x="4213008" y="248506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7" name="Google Shape;5947;p60"/>
              <p:cNvSpPr/>
              <p:nvPr/>
            </p:nvSpPr>
            <p:spPr>
              <a:xfrm rot="5400000">
                <a:off x="4213016" y="278335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8" name="Google Shape;5948;p60"/>
              <p:cNvSpPr/>
              <p:nvPr/>
            </p:nvSpPr>
            <p:spPr>
              <a:xfrm rot="5400000">
                <a:off x="4212825" y="270878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9" name="Google Shape;5949;p60"/>
              <p:cNvSpPr/>
              <p:nvPr/>
            </p:nvSpPr>
            <p:spPr>
              <a:xfrm rot="5400000">
                <a:off x="4209041" y="2936466"/>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0" name="Google Shape;5950;p60"/>
              <p:cNvSpPr/>
              <p:nvPr/>
            </p:nvSpPr>
            <p:spPr>
              <a:xfrm rot="5400000">
                <a:off x="3890804" y="33919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1" name="Google Shape;5951;p60"/>
              <p:cNvSpPr/>
              <p:nvPr/>
            </p:nvSpPr>
            <p:spPr>
              <a:xfrm rot="5400000">
                <a:off x="4363417" y="3022490"/>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2" name="Google Shape;5952;p60"/>
              <p:cNvSpPr/>
              <p:nvPr/>
            </p:nvSpPr>
            <p:spPr>
              <a:xfrm rot="5400000">
                <a:off x="4367392" y="31680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3" name="Google Shape;5953;p60"/>
              <p:cNvSpPr/>
              <p:nvPr/>
            </p:nvSpPr>
            <p:spPr>
              <a:xfrm rot="5400000">
                <a:off x="4367392" y="3093275"/>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4" name="Google Shape;5954;p60"/>
              <p:cNvSpPr/>
              <p:nvPr/>
            </p:nvSpPr>
            <p:spPr>
              <a:xfrm rot="5400000">
                <a:off x="4367392" y="3466315"/>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5" name="Google Shape;5955;p60"/>
              <p:cNvSpPr/>
              <p:nvPr/>
            </p:nvSpPr>
            <p:spPr>
              <a:xfrm rot="5400000">
                <a:off x="4367392" y="33919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6" name="Google Shape;5956;p60"/>
              <p:cNvSpPr/>
              <p:nvPr/>
            </p:nvSpPr>
            <p:spPr>
              <a:xfrm rot="5400000">
                <a:off x="4363599" y="3321333"/>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7" name="Google Shape;5957;p60"/>
              <p:cNvSpPr/>
              <p:nvPr/>
            </p:nvSpPr>
            <p:spPr>
              <a:xfrm rot="5400000">
                <a:off x="4285192" y="3014826"/>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8" name="Google Shape;5958;p60"/>
              <p:cNvSpPr/>
              <p:nvPr/>
            </p:nvSpPr>
            <p:spPr>
              <a:xfrm rot="5400000">
                <a:off x="4289271" y="309328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9" name="Google Shape;5959;p60"/>
              <p:cNvSpPr/>
              <p:nvPr/>
            </p:nvSpPr>
            <p:spPr>
              <a:xfrm rot="5400000">
                <a:off x="4289271" y="31680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0" name="Google Shape;5960;p60"/>
              <p:cNvSpPr/>
              <p:nvPr/>
            </p:nvSpPr>
            <p:spPr>
              <a:xfrm rot="5400000">
                <a:off x="4285192" y="3313105"/>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1" name="Google Shape;5961;p60"/>
              <p:cNvSpPr/>
              <p:nvPr/>
            </p:nvSpPr>
            <p:spPr>
              <a:xfrm rot="5400000">
                <a:off x="4289271" y="33919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2" name="Google Shape;5962;p60"/>
              <p:cNvSpPr/>
              <p:nvPr/>
            </p:nvSpPr>
            <p:spPr>
              <a:xfrm rot="5400000">
                <a:off x="4289271" y="346632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3" name="Google Shape;5963;p60"/>
              <p:cNvSpPr/>
              <p:nvPr/>
            </p:nvSpPr>
            <p:spPr>
              <a:xfrm rot="5400000">
                <a:off x="4289271" y="3541084"/>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4" name="Google Shape;5964;p60"/>
              <p:cNvSpPr/>
              <p:nvPr/>
            </p:nvSpPr>
            <p:spPr>
              <a:xfrm rot="5400000">
                <a:off x="4209041" y="3022498"/>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5" name="Google Shape;5965;p60"/>
              <p:cNvSpPr/>
              <p:nvPr/>
            </p:nvSpPr>
            <p:spPr>
              <a:xfrm rot="5400000">
                <a:off x="3955281" y="3242614"/>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6" name="Google Shape;5966;p60"/>
              <p:cNvSpPr/>
              <p:nvPr/>
            </p:nvSpPr>
            <p:spPr>
              <a:xfrm rot="5400000">
                <a:off x="4213016" y="31680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7" name="Google Shape;5967;p60"/>
              <p:cNvSpPr/>
              <p:nvPr/>
            </p:nvSpPr>
            <p:spPr>
              <a:xfrm rot="5400000">
                <a:off x="4213016" y="346632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8" name="Google Shape;5968;p60"/>
              <p:cNvSpPr/>
              <p:nvPr/>
            </p:nvSpPr>
            <p:spPr>
              <a:xfrm rot="5400000">
                <a:off x="4053399" y="3391936"/>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9" name="Google Shape;5969;p60"/>
              <p:cNvSpPr/>
              <p:nvPr/>
            </p:nvSpPr>
            <p:spPr>
              <a:xfrm rot="5400000">
                <a:off x="4209224" y="3321341"/>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0" name="Google Shape;5970;p60"/>
              <p:cNvSpPr/>
              <p:nvPr/>
            </p:nvSpPr>
            <p:spPr>
              <a:xfrm rot="5400000">
                <a:off x="4090788" y="3541076"/>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1" name="Google Shape;5971;p60"/>
              <p:cNvSpPr/>
              <p:nvPr/>
            </p:nvSpPr>
            <p:spPr>
              <a:xfrm rot="5400000">
                <a:off x="4058259" y="3692494"/>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2" name="Google Shape;5972;p60"/>
              <p:cNvSpPr/>
              <p:nvPr/>
            </p:nvSpPr>
            <p:spPr>
              <a:xfrm rot="5400000">
                <a:off x="3949110" y="3692494"/>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3" name="Google Shape;5973;p60"/>
              <p:cNvSpPr/>
              <p:nvPr/>
            </p:nvSpPr>
            <p:spPr>
              <a:xfrm rot="5400000">
                <a:off x="4367392" y="3692494"/>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4" name="Google Shape;5974;p60"/>
              <p:cNvSpPr/>
              <p:nvPr/>
            </p:nvSpPr>
            <p:spPr>
              <a:xfrm rot="5400000">
                <a:off x="4367201" y="3617924"/>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5" name="Google Shape;5975;p60"/>
              <p:cNvSpPr/>
              <p:nvPr/>
            </p:nvSpPr>
            <p:spPr>
              <a:xfrm rot="5400000">
                <a:off x="4289080" y="361793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6" name="Google Shape;5976;p60"/>
              <p:cNvSpPr/>
              <p:nvPr/>
            </p:nvSpPr>
            <p:spPr>
              <a:xfrm rot="5400000">
                <a:off x="4289271" y="369250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7" name="Google Shape;5977;p60"/>
              <p:cNvSpPr/>
              <p:nvPr/>
            </p:nvSpPr>
            <p:spPr>
              <a:xfrm rot="5400000">
                <a:off x="4285192" y="3763184"/>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8" name="Google Shape;5978;p60"/>
              <p:cNvSpPr/>
              <p:nvPr/>
            </p:nvSpPr>
            <p:spPr>
              <a:xfrm rot="5400000">
                <a:off x="4285192" y="383794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9" name="Google Shape;5979;p60"/>
              <p:cNvSpPr/>
              <p:nvPr/>
            </p:nvSpPr>
            <p:spPr>
              <a:xfrm rot="5400000">
                <a:off x="4213016" y="369250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0" name="Google Shape;5980;p60"/>
              <p:cNvSpPr/>
              <p:nvPr/>
            </p:nvSpPr>
            <p:spPr>
              <a:xfrm rot="5400000">
                <a:off x="4212825" y="361793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1" name="Google Shape;5981;p60"/>
              <p:cNvSpPr/>
              <p:nvPr/>
            </p:nvSpPr>
            <p:spPr>
              <a:xfrm rot="5400000">
                <a:off x="4209041" y="3845616"/>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5982" name="Google Shape;5982;p60"/>
            <p:cNvGrpSpPr/>
            <p:nvPr/>
          </p:nvGrpSpPr>
          <p:grpSpPr>
            <a:xfrm>
              <a:off x="8101275" y="1266192"/>
              <a:ext cx="610698" cy="2632230"/>
              <a:chOff x="6787563" y="1266192"/>
              <a:chExt cx="610698" cy="2632230"/>
            </a:xfrm>
          </p:grpSpPr>
          <p:sp>
            <p:nvSpPr>
              <p:cNvPr id="5983" name="Google Shape;5983;p60"/>
              <p:cNvSpPr/>
              <p:nvPr/>
            </p:nvSpPr>
            <p:spPr>
              <a:xfrm rot="-5400000">
                <a:off x="6828939" y="338926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4" name="Google Shape;5984;p60"/>
              <p:cNvSpPr/>
              <p:nvPr/>
            </p:nvSpPr>
            <p:spPr>
              <a:xfrm rot="-5400000">
                <a:off x="6956014" y="34304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5" name="Google Shape;5985;p60"/>
              <p:cNvSpPr/>
              <p:nvPr/>
            </p:nvSpPr>
            <p:spPr>
              <a:xfrm rot="-5400000">
                <a:off x="6911839" y="330633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6" name="Google Shape;5986;p60"/>
              <p:cNvSpPr/>
              <p:nvPr/>
            </p:nvSpPr>
            <p:spPr>
              <a:xfrm rot="-5400000">
                <a:off x="6828939" y="33063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7" name="Google Shape;5987;p60"/>
              <p:cNvSpPr/>
              <p:nvPr/>
            </p:nvSpPr>
            <p:spPr>
              <a:xfrm rot="-5400000">
                <a:off x="6911839" y="322398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8" name="Google Shape;5988;p60"/>
              <p:cNvSpPr/>
              <p:nvPr/>
            </p:nvSpPr>
            <p:spPr>
              <a:xfrm rot="-5400000">
                <a:off x="6828939" y="322398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9" name="Google Shape;5989;p60"/>
              <p:cNvSpPr/>
              <p:nvPr/>
            </p:nvSpPr>
            <p:spPr>
              <a:xfrm rot="-5400000">
                <a:off x="7016737" y="1419298"/>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0" name="Google Shape;5990;p60"/>
              <p:cNvSpPr/>
              <p:nvPr/>
            </p:nvSpPr>
            <p:spPr>
              <a:xfrm rot="-5400000">
                <a:off x="7305543" y="25344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1" name="Google Shape;5991;p60"/>
              <p:cNvSpPr/>
              <p:nvPr/>
            </p:nvSpPr>
            <p:spPr>
              <a:xfrm rot="-5400000">
                <a:off x="7095465" y="1639232"/>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2" name="Google Shape;5992;p60"/>
              <p:cNvSpPr/>
              <p:nvPr/>
            </p:nvSpPr>
            <p:spPr>
              <a:xfrm rot="-5400000">
                <a:off x="6825067" y="2903992"/>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3" name="Google Shape;5993;p60"/>
              <p:cNvSpPr/>
              <p:nvPr/>
            </p:nvSpPr>
            <p:spPr>
              <a:xfrm rot="-5400000">
                <a:off x="6828955" y="298225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4" name="Google Shape;5994;p60"/>
              <p:cNvSpPr/>
              <p:nvPr/>
            </p:nvSpPr>
            <p:spPr>
              <a:xfrm rot="-5400000">
                <a:off x="6828955" y="3057019"/>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5" name="Google Shape;5995;p60"/>
              <p:cNvSpPr/>
              <p:nvPr/>
            </p:nvSpPr>
            <p:spPr>
              <a:xfrm rot="-5400000">
                <a:off x="6828955" y="27583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6" name="Google Shape;5996;p60"/>
              <p:cNvSpPr/>
              <p:nvPr/>
            </p:nvSpPr>
            <p:spPr>
              <a:xfrm rot="-5400000">
                <a:off x="6828955" y="2833119"/>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7" name="Google Shape;5997;p60"/>
              <p:cNvSpPr/>
              <p:nvPr/>
            </p:nvSpPr>
            <p:spPr>
              <a:xfrm rot="-5400000">
                <a:off x="6828955" y="2460080"/>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8" name="Google Shape;5998;p60"/>
              <p:cNvSpPr/>
              <p:nvPr/>
            </p:nvSpPr>
            <p:spPr>
              <a:xfrm rot="-5400000">
                <a:off x="6828955" y="25344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9" name="Google Shape;5999;p60"/>
              <p:cNvSpPr/>
              <p:nvPr/>
            </p:nvSpPr>
            <p:spPr>
              <a:xfrm rot="-5400000">
                <a:off x="6825250" y="2605149"/>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0" name="Google Shape;6000;p60"/>
              <p:cNvSpPr/>
              <p:nvPr/>
            </p:nvSpPr>
            <p:spPr>
              <a:xfrm rot="-5400000">
                <a:off x="6825258" y="2008582"/>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1" name="Google Shape;6001;p60"/>
              <p:cNvSpPr/>
              <p:nvPr/>
            </p:nvSpPr>
            <p:spPr>
              <a:xfrm rot="-5400000">
                <a:off x="6828947" y="2087032"/>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2" name="Google Shape;6002;p60"/>
              <p:cNvSpPr/>
              <p:nvPr/>
            </p:nvSpPr>
            <p:spPr>
              <a:xfrm rot="-5400000">
                <a:off x="6828765" y="2161610"/>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46" y="2606"/>
                      <a:pt x="2628" y="2025"/>
                      <a:pt x="2628" y="1314"/>
                    </a:cubicBezTo>
                    <a:cubicBezTo>
                      <a:pt x="2628" y="582"/>
                      <a:pt x="2046"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3" name="Google Shape;6003;p60"/>
              <p:cNvSpPr/>
              <p:nvPr/>
            </p:nvSpPr>
            <p:spPr>
              <a:xfrm rot="-5400000">
                <a:off x="6828955" y="1788380"/>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5" y="2606"/>
                      <a:pt x="2606" y="2025"/>
                      <a:pt x="2606" y="1314"/>
                    </a:cubicBezTo>
                    <a:cubicBezTo>
                      <a:pt x="2606" y="582"/>
                      <a:pt x="2025"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4" name="Google Shape;6004;p60"/>
              <p:cNvSpPr/>
              <p:nvPr/>
            </p:nvSpPr>
            <p:spPr>
              <a:xfrm rot="-5400000">
                <a:off x="6828947" y="1863132"/>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5" name="Google Shape;6005;p60"/>
              <p:cNvSpPr/>
              <p:nvPr/>
            </p:nvSpPr>
            <p:spPr>
              <a:xfrm rot="-5400000">
                <a:off x="6828765" y="1937710"/>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6" name="Google Shape;6006;p60"/>
              <p:cNvSpPr/>
              <p:nvPr/>
            </p:nvSpPr>
            <p:spPr>
              <a:xfrm rot="-5400000">
                <a:off x="6828765" y="1564671"/>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7" name="Google Shape;6007;p60"/>
              <p:cNvSpPr/>
              <p:nvPr/>
            </p:nvSpPr>
            <p:spPr>
              <a:xfrm rot="-5400000">
                <a:off x="6828947" y="1639232"/>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8" name="Google Shape;6008;p60"/>
              <p:cNvSpPr/>
              <p:nvPr/>
            </p:nvSpPr>
            <p:spPr>
              <a:xfrm rot="-5400000">
                <a:off x="6825067" y="1710113"/>
                <a:ext cx="53097" cy="45164"/>
              </a:xfrm>
              <a:custGeom>
                <a:avLst/>
                <a:gdLst/>
                <a:ahLst/>
                <a:cxnLst/>
                <a:rect l="l" t="t" r="r" b="b"/>
                <a:pathLst>
                  <a:path w="3059" h="2602" extrusionOk="0">
                    <a:moveTo>
                      <a:pt x="1327" y="1"/>
                    </a:moveTo>
                    <a:cubicBezTo>
                      <a:pt x="652" y="1"/>
                      <a:pt x="1" y="522"/>
                      <a:pt x="1" y="1309"/>
                    </a:cubicBezTo>
                    <a:cubicBezTo>
                      <a:pt x="1" y="2020"/>
                      <a:pt x="582" y="2601"/>
                      <a:pt x="1314" y="2601"/>
                    </a:cubicBezTo>
                    <a:cubicBezTo>
                      <a:pt x="2477" y="2601"/>
                      <a:pt x="3058" y="1202"/>
                      <a:pt x="2240" y="383"/>
                    </a:cubicBezTo>
                    <a:cubicBezTo>
                      <a:pt x="1976" y="119"/>
                      <a:pt x="1649" y="1"/>
                      <a:pt x="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9" name="Google Shape;6009;p60"/>
              <p:cNvSpPr/>
              <p:nvPr/>
            </p:nvSpPr>
            <p:spPr>
              <a:xfrm rot="-5400000">
                <a:off x="6828947" y="1340953"/>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0" name="Google Shape;6010;p60"/>
              <p:cNvSpPr/>
              <p:nvPr/>
            </p:nvSpPr>
            <p:spPr>
              <a:xfrm rot="-5400000">
                <a:off x="6825258" y="1411643"/>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1" name="Google Shape;6011;p60"/>
              <p:cNvSpPr/>
              <p:nvPr/>
            </p:nvSpPr>
            <p:spPr>
              <a:xfrm rot="-5400000">
                <a:off x="6825067" y="1486213"/>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2" name="Google Shape;6012;p60"/>
              <p:cNvSpPr/>
              <p:nvPr/>
            </p:nvSpPr>
            <p:spPr>
              <a:xfrm rot="-5400000">
                <a:off x="6828947" y="1266192"/>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3" name="Google Shape;6013;p60"/>
              <p:cNvSpPr/>
              <p:nvPr/>
            </p:nvSpPr>
            <p:spPr>
              <a:xfrm rot="-5400000">
                <a:off x="6907076" y="30570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4" name="Google Shape;6014;p60"/>
              <p:cNvSpPr/>
              <p:nvPr/>
            </p:nvSpPr>
            <p:spPr>
              <a:xfrm rot="-5400000">
                <a:off x="7133601" y="2982267"/>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5" name="Google Shape;6015;p60"/>
              <p:cNvSpPr/>
              <p:nvPr/>
            </p:nvSpPr>
            <p:spPr>
              <a:xfrm rot="-5400000">
                <a:off x="6903292" y="2911291"/>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6" name="Google Shape;6016;p60"/>
              <p:cNvSpPr/>
              <p:nvPr/>
            </p:nvSpPr>
            <p:spPr>
              <a:xfrm rot="-5400000">
                <a:off x="6907076" y="28331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7" name="Google Shape;6017;p60"/>
              <p:cNvSpPr/>
              <p:nvPr/>
            </p:nvSpPr>
            <p:spPr>
              <a:xfrm rot="-5400000">
                <a:off x="6907076" y="27583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8" name="Google Shape;6018;p60"/>
              <p:cNvSpPr/>
              <p:nvPr/>
            </p:nvSpPr>
            <p:spPr>
              <a:xfrm rot="-5400000">
                <a:off x="6903292" y="2613012"/>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9" name="Google Shape;6019;p60"/>
              <p:cNvSpPr/>
              <p:nvPr/>
            </p:nvSpPr>
            <p:spPr>
              <a:xfrm rot="-5400000">
                <a:off x="6907076" y="25344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0" name="Google Shape;6020;p60"/>
              <p:cNvSpPr/>
              <p:nvPr/>
            </p:nvSpPr>
            <p:spPr>
              <a:xfrm rot="-5400000">
                <a:off x="6907076" y="246008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1" name="Google Shape;6021;p60"/>
              <p:cNvSpPr/>
              <p:nvPr/>
            </p:nvSpPr>
            <p:spPr>
              <a:xfrm rot="-5400000">
                <a:off x="6907076" y="238532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2" name="Google Shape;6022;p60"/>
              <p:cNvSpPr/>
              <p:nvPr/>
            </p:nvSpPr>
            <p:spPr>
              <a:xfrm rot="-5400000">
                <a:off x="6903292" y="2314351"/>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3" name="Google Shape;6023;p60"/>
              <p:cNvSpPr/>
              <p:nvPr/>
            </p:nvSpPr>
            <p:spPr>
              <a:xfrm rot="-5400000">
                <a:off x="6907076" y="22361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4" name="Google Shape;6024;p60"/>
              <p:cNvSpPr/>
              <p:nvPr/>
            </p:nvSpPr>
            <p:spPr>
              <a:xfrm rot="-5400000">
                <a:off x="6906885" y="21616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025" name="Google Shape;6025;p60"/>
              <p:cNvSpPr/>
              <p:nvPr/>
            </p:nvSpPr>
            <p:spPr>
              <a:xfrm rot="-5400000">
                <a:off x="6907068" y="20870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6" name="Google Shape;6026;p60"/>
              <p:cNvSpPr/>
              <p:nvPr/>
            </p:nvSpPr>
            <p:spPr>
              <a:xfrm rot="-5400000">
                <a:off x="6906885" y="19377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7" name="Google Shape;6027;p60"/>
              <p:cNvSpPr/>
              <p:nvPr/>
            </p:nvSpPr>
            <p:spPr>
              <a:xfrm rot="-5400000">
                <a:off x="6907068" y="18631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8" name="Google Shape;6028;p60"/>
              <p:cNvSpPr/>
              <p:nvPr/>
            </p:nvSpPr>
            <p:spPr>
              <a:xfrm rot="-5400000">
                <a:off x="6907076" y="17883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9" name="Google Shape;6029;p60"/>
              <p:cNvSpPr/>
              <p:nvPr/>
            </p:nvSpPr>
            <p:spPr>
              <a:xfrm rot="-5400000">
                <a:off x="6903475" y="1717594"/>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0" name="Google Shape;6030;p60"/>
              <p:cNvSpPr/>
              <p:nvPr/>
            </p:nvSpPr>
            <p:spPr>
              <a:xfrm rot="-5400000">
                <a:off x="6907068" y="1639240"/>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1" name="Google Shape;6031;p60"/>
              <p:cNvSpPr/>
              <p:nvPr/>
            </p:nvSpPr>
            <p:spPr>
              <a:xfrm rot="-5400000">
                <a:off x="6906885" y="156467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2" name="Google Shape;6032;p60"/>
              <p:cNvSpPr/>
              <p:nvPr/>
            </p:nvSpPr>
            <p:spPr>
              <a:xfrm rot="-5400000">
                <a:off x="6903475" y="1493694"/>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3" name="Google Shape;6033;p60"/>
              <p:cNvSpPr/>
              <p:nvPr/>
            </p:nvSpPr>
            <p:spPr>
              <a:xfrm rot="-5400000">
                <a:off x="6903292" y="1419116"/>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4" name="Google Shape;6034;p60"/>
              <p:cNvSpPr/>
              <p:nvPr/>
            </p:nvSpPr>
            <p:spPr>
              <a:xfrm rot="-5400000">
                <a:off x="6907068" y="1266201"/>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5" name="Google Shape;6035;p60"/>
              <p:cNvSpPr/>
              <p:nvPr/>
            </p:nvSpPr>
            <p:spPr>
              <a:xfrm rot="-5400000">
                <a:off x="6979443" y="2904000"/>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6" name="Google Shape;6036;p60"/>
              <p:cNvSpPr/>
              <p:nvPr/>
            </p:nvSpPr>
            <p:spPr>
              <a:xfrm rot="-5400000">
                <a:off x="7353018" y="298225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7" name="Google Shape;6037;p60"/>
              <p:cNvSpPr/>
              <p:nvPr/>
            </p:nvSpPr>
            <p:spPr>
              <a:xfrm rot="-5400000">
                <a:off x="6983331" y="30570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8" name="Google Shape;6038;p60"/>
              <p:cNvSpPr/>
              <p:nvPr/>
            </p:nvSpPr>
            <p:spPr>
              <a:xfrm rot="-5400000">
                <a:off x="7240684" y="2683797"/>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9" name="Google Shape;6039;p60"/>
              <p:cNvSpPr/>
              <p:nvPr/>
            </p:nvSpPr>
            <p:spPr>
              <a:xfrm rot="-5400000">
                <a:off x="6983331" y="27583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0" name="Google Shape;6040;p60"/>
              <p:cNvSpPr/>
              <p:nvPr/>
            </p:nvSpPr>
            <p:spPr>
              <a:xfrm rot="-5400000">
                <a:off x="6983331" y="246008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1" name="Google Shape;6041;p60"/>
              <p:cNvSpPr/>
              <p:nvPr/>
            </p:nvSpPr>
            <p:spPr>
              <a:xfrm rot="-5400000">
                <a:off x="7142949" y="2534458"/>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2" name="Google Shape;6042;p60"/>
              <p:cNvSpPr/>
              <p:nvPr/>
            </p:nvSpPr>
            <p:spPr>
              <a:xfrm rot="-5400000">
                <a:off x="6979625" y="2605157"/>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3" name="Google Shape;6043;p60"/>
              <p:cNvSpPr/>
              <p:nvPr/>
            </p:nvSpPr>
            <p:spPr>
              <a:xfrm rot="-5400000">
                <a:off x="6983331" y="22361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4" name="Google Shape;6044;p60"/>
              <p:cNvSpPr/>
              <p:nvPr/>
            </p:nvSpPr>
            <p:spPr>
              <a:xfrm rot="-5400000">
                <a:off x="6979443" y="2307061"/>
                <a:ext cx="53097" cy="45147"/>
              </a:xfrm>
              <a:custGeom>
                <a:avLst/>
                <a:gdLst/>
                <a:ahLst/>
                <a:cxnLst/>
                <a:rect l="l" t="t" r="r" b="b"/>
                <a:pathLst>
                  <a:path w="3059" h="2601" extrusionOk="0">
                    <a:moveTo>
                      <a:pt x="1327" y="0"/>
                    </a:moveTo>
                    <a:cubicBezTo>
                      <a:pt x="652" y="0"/>
                      <a:pt x="1" y="521"/>
                      <a:pt x="1" y="1309"/>
                    </a:cubicBezTo>
                    <a:cubicBezTo>
                      <a:pt x="1" y="2019"/>
                      <a:pt x="582" y="2601"/>
                      <a:pt x="1314" y="2601"/>
                    </a:cubicBezTo>
                    <a:cubicBezTo>
                      <a:pt x="2477" y="2601"/>
                      <a:pt x="3058" y="1201"/>
                      <a:pt x="2240" y="383"/>
                    </a:cubicBezTo>
                    <a:cubicBezTo>
                      <a:pt x="1976" y="119"/>
                      <a:pt x="1649" y="0"/>
                      <a:pt x="1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5" name="Google Shape;6045;p60"/>
              <p:cNvSpPr/>
              <p:nvPr/>
            </p:nvSpPr>
            <p:spPr>
              <a:xfrm rot="-5400000">
                <a:off x="7105559" y="2385319"/>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6" name="Google Shape;6046;p60"/>
              <p:cNvSpPr/>
              <p:nvPr/>
            </p:nvSpPr>
            <p:spPr>
              <a:xfrm rot="-5400000">
                <a:off x="6979634" y="2008591"/>
                <a:ext cx="52715" cy="45147"/>
              </a:xfrm>
              <a:custGeom>
                <a:avLst/>
                <a:gdLst/>
                <a:ahLst/>
                <a:cxnLst/>
                <a:rect l="l" t="t" r="r" b="b"/>
                <a:pathLst>
                  <a:path w="3037" h="2601" extrusionOk="0">
                    <a:moveTo>
                      <a:pt x="1311" y="0"/>
                    </a:moveTo>
                    <a:cubicBezTo>
                      <a:pt x="642" y="0"/>
                      <a:pt x="0" y="521"/>
                      <a:pt x="0" y="1309"/>
                    </a:cubicBezTo>
                    <a:cubicBezTo>
                      <a:pt x="0" y="2019"/>
                      <a:pt x="582" y="2601"/>
                      <a:pt x="1292" y="2601"/>
                    </a:cubicBezTo>
                    <a:cubicBezTo>
                      <a:pt x="2455" y="2601"/>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7" name="Google Shape;6047;p60"/>
              <p:cNvSpPr/>
              <p:nvPr/>
            </p:nvSpPr>
            <p:spPr>
              <a:xfrm rot="-5400000">
                <a:off x="7161626" y="2087040"/>
                <a:ext cx="45251" cy="45234"/>
              </a:xfrm>
              <a:custGeom>
                <a:avLst/>
                <a:gdLst/>
                <a:ahLst/>
                <a:cxnLst/>
                <a:rect l="l" t="t" r="r" b="b"/>
                <a:pathLst>
                  <a:path w="2607" h="2606" extrusionOk="0">
                    <a:moveTo>
                      <a:pt x="1314" y="0"/>
                    </a:moveTo>
                    <a:cubicBezTo>
                      <a:pt x="582" y="0"/>
                      <a:pt x="0" y="582"/>
                      <a:pt x="0" y="1292"/>
                    </a:cubicBezTo>
                    <a:cubicBezTo>
                      <a:pt x="0" y="2024"/>
                      <a:pt x="582" y="2606"/>
                      <a:pt x="1314" y="2606"/>
                    </a:cubicBezTo>
                    <a:cubicBezTo>
                      <a:pt x="2025" y="2606"/>
                      <a:pt x="2606" y="2024"/>
                      <a:pt x="2606" y="1292"/>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8" name="Google Shape;6048;p60"/>
              <p:cNvSpPr/>
              <p:nvPr/>
            </p:nvSpPr>
            <p:spPr>
              <a:xfrm rot="-5400000">
                <a:off x="7053788" y="21616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9" name="Google Shape;6049;p60"/>
              <p:cNvSpPr/>
              <p:nvPr/>
            </p:nvSpPr>
            <p:spPr>
              <a:xfrm rot="-5400000">
                <a:off x="6983331" y="17883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0" name="Google Shape;6050;p60"/>
              <p:cNvSpPr/>
              <p:nvPr/>
            </p:nvSpPr>
            <p:spPr>
              <a:xfrm rot="-5400000">
                <a:off x="6983322" y="18631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1" name="Google Shape;6051;p60"/>
              <p:cNvSpPr/>
              <p:nvPr/>
            </p:nvSpPr>
            <p:spPr>
              <a:xfrm rot="-5400000">
                <a:off x="7048555" y="1937710"/>
                <a:ext cx="45616" cy="45251"/>
              </a:xfrm>
              <a:custGeom>
                <a:avLst/>
                <a:gdLst/>
                <a:ahLst/>
                <a:cxnLst/>
                <a:rect l="l" t="t" r="r" b="b"/>
                <a:pathLst>
                  <a:path w="2628" h="2607" extrusionOk="0">
                    <a:moveTo>
                      <a:pt x="1314" y="1"/>
                    </a:moveTo>
                    <a:cubicBezTo>
                      <a:pt x="604" y="1"/>
                      <a:pt x="1" y="582"/>
                      <a:pt x="1" y="1293"/>
                    </a:cubicBezTo>
                    <a:cubicBezTo>
                      <a:pt x="1" y="2025"/>
                      <a:pt x="604" y="2606"/>
                      <a:pt x="1314" y="2606"/>
                    </a:cubicBezTo>
                    <a:cubicBezTo>
                      <a:pt x="2025" y="2606"/>
                      <a:pt x="2628" y="2025"/>
                      <a:pt x="2628" y="1293"/>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2" name="Google Shape;6052;p60"/>
              <p:cNvSpPr/>
              <p:nvPr/>
            </p:nvSpPr>
            <p:spPr>
              <a:xfrm rot="-5400000">
                <a:off x="7142758" y="156467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3" name="Google Shape;6053;p60"/>
              <p:cNvSpPr/>
              <p:nvPr/>
            </p:nvSpPr>
            <p:spPr>
              <a:xfrm rot="-5400000">
                <a:off x="6983322" y="1639240"/>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4" name="Google Shape;6054;p60"/>
              <p:cNvSpPr/>
              <p:nvPr/>
            </p:nvSpPr>
            <p:spPr>
              <a:xfrm rot="-5400000">
                <a:off x="6983322" y="1340961"/>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5" name="Google Shape;6055;p60"/>
              <p:cNvSpPr/>
              <p:nvPr/>
            </p:nvSpPr>
            <p:spPr>
              <a:xfrm rot="-5400000">
                <a:off x="7120375" y="1411461"/>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6" name="Google Shape;6056;p60"/>
              <p:cNvSpPr/>
              <p:nvPr/>
            </p:nvSpPr>
            <p:spPr>
              <a:xfrm rot="-5400000">
                <a:off x="6979443" y="1486221"/>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7" name="Google Shape;6057;p60"/>
              <p:cNvSpPr/>
              <p:nvPr/>
            </p:nvSpPr>
            <p:spPr>
              <a:xfrm rot="-5400000">
                <a:off x="7202739" y="1266192"/>
                <a:ext cx="45251" cy="45251"/>
              </a:xfrm>
              <a:custGeom>
                <a:avLst/>
                <a:gdLst/>
                <a:ahLst/>
                <a:cxnLst/>
                <a:rect l="l" t="t" r="r" b="b"/>
                <a:pathLst>
                  <a:path w="2607" h="2607" extrusionOk="0">
                    <a:moveTo>
                      <a:pt x="1293" y="1"/>
                    </a:moveTo>
                    <a:cubicBezTo>
                      <a:pt x="582" y="1"/>
                      <a:pt x="1" y="582"/>
                      <a:pt x="1" y="1314"/>
                    </a:cubicBezTo>
                    <a:cubicBezTo>
                      <a:pt x="1" y="2025"/>
                      <a:pt x="582" y="2607"/>
                      <a:pt x="1293" y="2607"/>
                    </a:cubicBezTo>
                    <a:cubicBezTo>
                      <a:pt x="2025" y="2607"/>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8" name="Google Shape;6058;p60"/>
              <p:cNvSpPr/>
              <p:nvPr/>
            </p:nvSpPr>
            <p:spPr>
              <a:xfrm rot="-5400000">
                <a:off x="6987556" y="37036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9" name="Google Shape;6059;p60"/>
              <p:cNvSpPr/>
              <p:nvPr/>
            </p:nvSpPr>
            <p:spPr>
              <a:xfrm rot="-5400000">
                <a:off x="6922697" y="3852997"/>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0" name="Google Shape;6060;p60"/>
              <p:cNvSpPr/>
              <p:nvPr/>
            </p:nvSpPr>
            <p:spPr>
              <a:xfrm rot="-5400000">
                <a:off x="6824961" y="3703658"/>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1" name="Google Shape;6061;p60"/>
              <p:cNvSpPr/>
              <p:nvPr/>
            </p:nvSpPr>
            <p:spPr>
              <a:xfrm rot="-5400000">
                <a:off x="6787572" y="3554519"/>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grpSp>
        <p:nvGrpSpPr>
          <p:cNvPr id="6065" name="Google Shape;6065;p60"/>
          <p:cNvGrpSpPr/>
          <p:nvPr/>
        </p:nvGrpSpPr>
        <p:grpSpPr>
          <a:xfrm>
            <a:off x="3759813" y="713617"/>
            <a:ext cx="4163259" cy="3217924"/>
            <a:chOff x="4682879" y="1259151"/>
            <a:chExt cx="4087990" cy="3098334"/>
          </a:xfrm>
        </p:grpSpPr>
        <p:grpSp>
          <p:nvGrpSpPr>
            <p:cNvPr id="6066" name="Google Shape;6066;p60"/>
            <p:cNvGrpSpPr/>
            <p:nvPr/>
          </p:nvGrpSpPr>
          <p:grpSpPr>
            <a:xfrm>
              <a:off x="4682879" y="1259151"/>
              <a:ext cx="4087990" cy="3098334"/>
              <a:chOff x="1572575" y="3497750"/>
              <a:chExt cx="843650" cy="639425"/>
            </a:xfrm>
          </p:grpSpPr>
          <p:sp>
            <p:nvSpPr>
              <p:cNvPr id="6067" name="Google Shape;6067;p60"/>
              <p:cNvSpPr/>
              <p:nvPr/>
            </p:nvSpPr>
            <p:spPr>
              <a:xfrm>
                <a:off x="1572575" y="3497750"/>
                <a:ext cx="843650" cy="534600"/>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8" name="Google Shape;6068;p60"/>
              <p:cNvSpPr/>
              <p:nvPr/>
            </p:nvSpPr>
            <p:spPr>
              <a:xfrm>
                <a:off x="1904403" y="4016290"/>
                <a:ext cx="179975" cy="111665"/>
              </a:xfrm>
              <a:custGeom>
                <a:avLst/>
                <a:gdLst/>
                <a:ahLst/>
                <a:cxnLst/>
                <a:rect l="l" t="t" r="r" b="b"/>
                <a:pathLst>
                  <a:path w="7199" h="4194" extrusionOk="0">
                    <a:moveTo>
                      <a:pt x="1" y="1"/>
                    </a:moveTo>
                    <a:lnTo>
                      <a:pt x="1" y="4194"/>
                    </a:lnTo>
                    <a:lnTo>
                      <a:pt x="7198" y="4194"/>
                    </a:lnTo>
                    <a:lnTo>
                      <a:pt x="7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9" name="Google Shape;6069;p60"/>
              <p:cNvSpPr/>
              <p:nvPr/>
            </p:nvSpPr>
            <p:spPr>
              <a:xfrm>
                <a:off x="1852950" y="4127950"/>
                <a:ext cx="283100" cy="9225"/>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6070" name="Google Shape;6070;p60"/>
            <p:cNvGrpSpPr/>
            <p:nvPr/>
          </p:nvGrpSpPr>
          <p:grpSpPr>
            <a:xfrm>
              <a:off x="6572650" y="3771725"/>
              <a:ext cx="304550" cy="36600"/>
              <a:chOff x="6504075" y="3773750"/>
              <a:chExt cx="304550" cy="36600"/>
            </a:xfrm>
          </p:grpSpPr>
          <p:sp>
            <p:nvSpPr>
              <p:cNvPr id="6071" name="Google Shape;6071;p60"/>
              <p:cNvSpPr/>
              <p:nvPr/>
            </p:nvSpPr>
            <p:spPr>
              <a:xfrm>
                <a:off x="6504075"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72" name="Google Shape;6072;p60"/>
              <p:cNvSpPr/>
              <p:nvPr/>
            </p:nvSpPr>
            <p:spPr>
              <a:xfrm>
                <a:off x="6638050"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73" name="Google Shape;6073;p60"/>
              <p:cNvSpPr/>
              <p:nvPr/>
            </p:nvSpPr>
            <p:spPr>
              <a:xfrm>
                <a:off x="6772025"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pic>
        <p:nvPicPr>
          <p:cNvPr id="3" name="Picture 2">
            <a:extLst>
              <a:ext uri="{FF2B5EF4-FFF2-40B4-BE49-F238E27FC236}">
                <a16:creationId xmlns:a16="http://schemas.microsoft.com/office/drawing/2014/main" id="{42E90340-5778-162B-F482-AF162D6943D1}"/>
              </a:ext>
            </a:extLst>
          </p:cNvPr>
          <p:cNvPicPr>
            <a:picLocks noChangeAspect="1"/>
          </p:cNvPicPr>
          <p:nvPr/>
        </p:nvPicPr>
        <p:blipFill rotWithShape="1">
          <a:blip r:embed="rId3"/>
          <a:srcRect t="3757"/>
          <a:stretch/>
        </p:blipFill>
        <p:spPr>
          <a:xfrm>
            <a:off x="3895967" y="838972"/>
            <a:ext cx="3892963" cy="2435960"/>
          </a:xfrm>
          <a:prstGeom prst="rect">
            <a:avLst/>
          </a:prstGeom>
        </p:spPr>
      </p:pic>
      <p:cxnSp>
        <p:nvCxnSpPr>
          <p:cNvPr id="8" name="Straight Connector 7">
            <a:extLst>
              <a:ext uri="{FF2B5EF4-FFF2-40B4-BE49-F238E27FC236}">
                <a16:creationId xmlns:a16="http://schemas.microsoft.com/office/drawing/2014/main" id="{5CE1DE83-F6F2-8D3F-953A-05E323C85273}"/>
              </a:ext>
            </a:extLst>
          </p:cNvPr>
          <p:cNvCxnSpPr>
            <a:cxnSpLocks/>
          </p:cNvCxnSpPr>
          <p:nvPr/>
        </p:nvCxnSpPr>
        <p:spPr>
          <a:xfrm flipH="1" flipV="1">
            <a:off x="3074786" y="996380"/>
            <a:ext cx="2358241" cy="295731"/>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9AC821B-847F-6C21-386C-D9084DB212CC}"/>
              </a:ext>
            </a:extLst>
          </p:cNvPr>
          <p:cNvCxnSpPr>
            <a:cxnSpLocks/>
          </p:cNvCxnSpPr>
          <p:nvPr/>
        </p:nvCxnSpPr>
        <p:spPr>
          <a:xfrm flipH="1" flipV="1">
            <a:off x="3074786" y="994414"/>
            <a:ext cx="2322538" cy="904039"/>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0" name="Google Shape;6062;p60">
            <a:extLst>
              <a:ext uri="{FF2B5EF4-FFF2-40B4-BE49-F238E27FC236}">
                <a16:creationId xmlns:a16="http://schemas.microsoft.com/office/drawing/2014/main" id="{3606F9FB-0B33-52A5-5054-E1174E8F9E6B}"/>
              </a:ext>
            </a:extLst>
          </p:cNvPr>
          <p:cNvSpPr txBox="1">
            <a:spLocks noGrp="1"/>
          </p:cNvSpPr>
          <p:nvPr>
            <p:ph type="subTitle" idx="1"/>
          </p:nvPr>
        </p:nvSpPr>
        <p:spPr>
          <a:xfrm>
            <a:off x="842103" y="637163"/>
            <a:ext cx="2562760" cy="129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Options to translate only one page or multiple pages.</a:t>
            </a:r>
          </a:p>
        </p:txBody>
      </p:sp>
      <p:cxnSp>
        <p:nvCxnSpPr>
          <p:cNvPr id="21" name="Straight Connector 20">
            <a:extLst>
              <a:ext uri="{FF2B5EF4-FFF2-40B4-BE49-F238E27FC236}">
                <a16:creationId xmlns:a16="http://schemas.microsoft.com/office/drawing/2014/main" id="{28CD86AD-79C0-D176-F863-59FB5E724C2F}"/>
              </a:ext>
            </a:extLst>
          </p:cNvPr>
          <p:cNvCxnSpPr>
            <a:cxnSpLocks/>
          </p:cNvCxnSpPr>
          <p:nvPr/>
        </p:nvCxnSpPr>
        <p:spPr>
          <a:xfrm flipH="1">
            <a:off x="2439480" y="2451680"/>
            <a:ext cx="2993547" cy="405790"/>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31" name="Google Shape;6062;p60">
            <a:extLst>
              <a:ext uri="{FF2B5EF4-FFF2-40B4-BE49-F238E27FC236}">
                <a16:creationId xmlns:a16="http://schemas.microsoft.com/office/drawing/2014/main" id="{9BD12391-96D1-4B14-6C8D-AEE8448632A4}"/>
              </a:ext>
            </a:extLst>
          </p:cNvPr>
          <p:cNvSpPr txBox="1">
            <a:spLocks/>
          </p:cNvSpPr>
          <p:nvPr/>
        </p:nvSpPr>
        <p:spPr>
          <a:xfrm>
            <a:off x="288610" y="2362498"/>
            <a:ext cx="2562760" cy="129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Char char="■"/>
              <a:defRPr sz="1600" b="0" i="0" u="none" strike="noStrike" cap="none">
                <a:solidFill>
                  <a:schemeClr val="dk1"/>
                </a:solidFill>
                <a:latin typeface="Ubuntu"/>
                <a:ea typeface="Ubuntu"/>
                <a:cs typeface="Ubuntu"/>
                <a:sym typeface="Ubuntu"/>
              </a:defRPr>
            </a:lvl9pPr>
          </a:lstStyle>
          <a:p>
            <a:pPr marL="0" indent="0">
              <a:spcAft>
                <a:spcPts val="1600"/>
              </a:spcAft>
              <a:buFont typeface="Ubuntu"/>
              <a:buNone/>
            </a:pPr>
            <a:r>
              <a:rPr lang="en" dirty="0"/>
              <a:t>Option to generate voice from previously translated text</a:t>
            </a:r>
          </a:p>
        </p:txBody>
      </p:sp>
      <p:cxnSp>
        <p:nvCxnSpPr>
          <p:cNvPr id="32" name="Straight Connector 31">
            <a:extLst>
              <a:ext uri="{FF2B5EF4-FFF2-40B4-BE49-F238E27FC236}">
                <a16:creationId xmlns:a16="http://schemas.microsoft.com/office/drawing/2014/main" id="{9D6FE35B-5630-82DC-5126-FC53302296A8}"/>
              </a:ext>
            </a:extLst>
          </p:cNvPr>
          <p:cNvCxnSpPr>
            <a:cxnSpLocks/>
          </p:cNvCxnSpPr>
          <p:nvPr/>
        </p:nvCxnSpPr>
        <p:spPr>
          <a:xfrm>
            <a:off x="5665008" y="2922455"/>
            <a:ext cx="1380410" cy="1057338"/>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35" name="Google Shape;6062;p60">
            <a:extLst>
              <a:ext uri="{FF2B5EF4-FFF2-40B4-BE49-F238E27FC236}">
                <a16:creationId xmlns:a16="http://schemas.microsoft.com/office/drawing/2014/main" id="{5E6DD537-A9B1-ACE5-F919-3F8660CC03A1}"/>
              </a:ext>
            </a:extLst>
          </p:cNvPr>
          <p:cNvSpPr txBox="1">
            <a:spLocks/>
          </p:cNvSpPr>
          <p:nvPr/>
        </p:nvSpPr>
        <p:spPr>
          <a:xfrm>
            <a:off x="6353098" y="3949790"/>
            <a:ext cx="2562760" cy="129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Char char="■"/>
              <a:defRPr sz="1600" b="0" i="0" u="none" strike="noStrike" cap="none">
                <a:solidFill>
                  <a:schemeClr val="dk1"/>
                </a:solidFill>
                <a:latin typeface="Ubuntu"/>
                <a:ea typeface="Ubuntu"/>
                <a:cs typeface="Ubuntu"/>
                <a:sym typeface="Ubuntu"/>
              </a:defRPr>
            </a:lvl9pPr>
          </a:lstStyle>
          <a:p>
            <a:pPr marL="0" indent="0">
              <a:spcAft>
                <a:spcPts val="1600"/>
              </a:spcAft>
              <a:buFont typeface="Ubuntu"/>
              <a:buNone/>
            </a:pPr>
            <a:r>
              <a:rPr lang="en" dirty="0"/>
              <a:t>Voice generation option</a:t>
            </a:r>
          </a:p>
        </p:txBody>
      </p:sp>
    </p:spTree>
    <p:extLst>
      <p:ext uri="{BB962C8B-B14F-4D97-AF65-F5344CB8AC3E}">
        <p14:creationId xmlns:p14="http://schemas.microsoft.com/office/powerpoint/2010/main" val="900423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1039155" y="1377081"/>
            <a:ext cx="3255713"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Sample input 4</a:t>
            </a:r>
            <a:endParaRPr dirty="0"/>
          </a:p>
        </p:txBody>
      </p:sp>
      <p:sp>
        <p:nvSpPr>
          <p:cNvPr id="4079" name="Google Shape;4079;p35"/>
          <p:cNvSpPr txBox="1">
            <a:spLocks noGrp="1"/>
          </p:cNvSpPr>
          <p:nvPr>
            <p:ph type="subTitle" idx="1"/>
          </p:nvPr>
        </p:nvSpPr>
        <p:spPr>
          <a:xfrm>
            <a:off x="1315812" y="2714625"/>
            <a:ext cx="2702400" cy="947400"/>
          </a:xfrm>
          <a:prstGeom prst="rect">
            <a:avLst/>
          </a:prstGeom>
        </p:spPr>
        <p:txBody>
          <a:bodyPr spcFirstLastPara="1" wrap="square" lIns="91425" tIns="91425" rIns="91425" bIns="91425" anchor="ctr" anchorCtr="0">
            <a:noAutofit/>
          </a:bodyPr>
          <a:lstStyle/>
          <a:p>
            <a:r>
              <a:rPr lang="en-US" sz="1600" dirty="0"/>
              <a:t>Low content page</a:t>
            </a:r>
          </a:p>
        </p:txBody>
      </p:sp>
      <p:pic>
        <p:nvPicPr>
          <p:cNvPr id="4" name="Picture 3">
            <a:extLst>
              <a:ext uri="{FF2B5EF4-FFF2-40B4-BE49-F238E27FC236}">
                <a16:creationId xmlns:a16="http://schemas.microsoft.com/office/drawing/2014/main" id="{86BEE619-72E5-92C6-39C7-251ADA59770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000" contrast="-55000"/>
                    </a14:imgEffect>
                  </a14:imgLayer>
                </a14:imgProps>
              </a:ext>
              <a:ext uri="{28A0092B-C50C-407E-A947-70E740481C1C}">
                <a14:useLocalDpi xmlns:a14="http://schemas.microsoft.com/office/drawing/2010/main" val="0"/>
              </a:ext>
            </a:extLst>
          </a:blip>
          <a:stretch>
            <a:fillRect/>
          </a:stretch>
        </p:blipFill>
        <p:spPr>
          <a:xfrm>
            <a:off x="5261344" y="0"/>
            <a:ext cx="3882656" cy="5138582"/>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1491380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913"/>
        <p:cNvGrpSpPr/>
        <p:nvPr/>
      </p:nvGrpSpPr>
      <p:grpSpPr>
        <a:xfrm>
          <a:off x="0" y="0"/>
          <a:ext cx="0" cy="0"/>
          <a:chOff x="0" y="0"/>
          <a:chExt cx="0" cy="0"/>
        </a:xfrm>
      </p:grpSpPr>
      <p:grpSp>
        <p:nvGrpSpPr>
          <p:cNvPr id="5914" name="Google Shape;5914;p60"/>
          <p:cNvGrpSpPr/>
          <p:nvPr/>
        </p:nvGrpSpPr>
        <p:grpSpPr>
          <a:xfrm>
            <a:off x="2822683" y="773052"/>
            <a:ext cx="5996275" cy="3135276"/>
            <a:chOff x="3537127" y="1245236"/>
            <a:chExt cx="5174846" cy="2653186"/>
          </a:xfrm>
        </p:grpSpPr>
        <p:grpSp>
          <p:nvGrpSpPr>
            <p:cNvPr id="5915" name="Google Shape;5915;p60"/>
            <p:cNvGrpSpPr/>
            <p:nvPr/>
          </p:nvGrpSpPr>
          <p:grpSpPr>
            <a:xfrm>
              <a:off x="3537127" y="1245236"/>
              <a:ext cx="629503" cy="2649503"/>
              <a:chOff x="3783139" y="1245236"/>
              <a:chExt cx="629503" cy="2649503"/>
            </a:xfrm>
          </p:grpSpPr>
          <p:sp>
            <p:nvSpPr>
              <p:cNvPr id="5916" name="Google Shape;5916;p60"/>
              <p:cNvSpPr/>
              <p:nvPr/>
            </p:nvSpPr>
            <p:spPr>
              <a:xfrm rot="5400000" flipH="1">
                <a:off x="4368480" y="2402148"/>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7" name="Google Shape;5917;p60"/>
              <p:cNvSpPr/>
              <p:nvPr/>
            </p:nvSpPr>
            <p:spPr>
              <a:xfrm rot="5400000" flipH="1">
                <a:off x="4241392" y="222866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8" name="Google Shape;5918;p60"/>
              <p:cNvSpPr/>
              <p:nvPr/>
            </p:nvSpPr>
            <p:spPr>
              <a:xfrm rot="5400000" flipH="1">
                <a:off x="4285567" y="231923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9" name="Google Shape;5919;p60"/>
              <p:cNvSpPr/>
              <p:nvPr/>
            </p:nvSpPr>
            <p:spPr>
              <a:xfrm rot="5400000" flipH="1">
                <a:off x="4368467" y="23192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0" name="Google Shape;5920;p60"/>
              <p:cNvSpPr/>
              <p:nvPr/>
            </p:nvSpPr>
            <p:spPr>
              <a:xfrm rot="5400000" flipH="1">
                <a:off x="4368467" y="215451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1" name="Google Shape;5921;p60"/>
              <p:cNvSpPr/>
              <p:nvPr/>
            </p:nvSpPr>
            <p:spPr>
              <a:xfrm rot="5400000" flipH="1">
                <a:off x="4285567" y="198868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2" name="Google Shape;5922;p60"/>
              <p:cNvSpPr/>
              <p:nvPr/>
            </p:nvSpPr>
            <p:spPr>
              <a:xfrm rot="5400000" flipH="1">
                <a:off x="4368467" y="198868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3" name="Google Shape;5923;p60"/>
              <p:cNvSpPr/>
              <p:nvPr/>
            </p:nvSpPr>
            <p:spPr>
              <a:xfrm rot="5400000" flipH="1">
                <a:off x="4368467" y="190633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4" name="Google Shape;5924;p60"/>
              <p:cNvSpPr/>
              <p:nvPr/>
            </p:nvSpPr>
            <p:spPr>
              <a:xfrm rot="5400000" flipH="1">
                <a:off x="4368467" y="16581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5" name="Google Shape;5925;p60"/>
              <p:cNvSpPr/>
              <p:nvPr/>
            </p:nvSpPr>
            <p:spPr>
              <a:xfrm rot="5400000" flipH="1">
                <a:off x="4368467" y="149286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6" name="Google Shape;5926;p60"/>
              <p:cNvSpPr/>
              <p:nvPr/>
            </p:nvSpPr>
            <p:spPr>
              <a:xfrm rot="5400000" flipH="1">
                <a:off x="4285567" y="132813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7" name="Google Shape;5927;p60"/>
              <p:cNvSpPr/>
              <p:nvPr/>
            </p:nvSpPr>
            <p:spPr>
              <a:xfrm rot="5400000" flipH="1">
                <a:off x="4241392" y="1710998"/>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8" name="Google Shape;5928;p60"/>
              <p:cNvSpPr/>
              <p:nvPr/>
            </p:nvSpPr>
            <p:spPr>
              <a:xfrm rot="5400000" flipH="1">
                <a:off x="4186717" y="143256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9" name="Google Shape;5929;p60"/>
              <p:cNvSpPr/>
              <p:nvPr/>
            </p:nvSpPr>
            <p:spPr>
              <a:xfrm rot="5400000" flipH="1">
                <a:off x="4285567" y="124523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0" name="Google Shape;5930;p60"/>
              <p:cNvSpPr/>
              <p:nvPr/>
            </p:nvSpPr>
            <p:spPr>
              <a:xfrm rot="5400000" flipH="1">
                <a:off x="4368467" y="124523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1" name="Google Shape;5931;p60"/>
              <p:cNvSpPr/>
              <p:nvPr/>
            </p:nvSpPr>
            <p:spPr>
              <a:xfrm rot="5400000">
                <a:off x="4058259" y="2783344"/>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2" name="Google Shape;5932;p60"/>
              <p:cNvSpPr/>
              <p:nvPr/>
            </p:nvSpPr>
            <p:spPr>
              <a:xfrm rot="5400000">
                <a:off x="3783139" y="2485056"/>
                <a:ext cx="45251" cy="45251"/>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3" name="Google Shape;5933;p60"/>
              <p:cNvSpPr/>
              <p:nvPr/>
            </p:nvSpPr>
            <p:spPr>
              <a:xfrm rot="5400000">
                <a:off x="3949110" y="2783344"/>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4" name="Google Shape;5934;p60"/>
              <p:cNvSpPr/>
              <p:nvPr/>
            </p:nvSpPr>
            <p:spPr>
              <a:xfrm rot="5400000">
                <a:off x="4363426" y="2563410"/>
                <a:ext cx="53079" cy="45164"/>
              </a:xfrm>
              <a:custGeom>
                <a:avLst/>
                <a:gdLst/>
                <a:ahLst/>
                <a:cxnLst/>
                <a:rect l="l" t="t" r="r" b="b"/>
                <a:pathLst>
                  <a:path w="3058" h="2602" extrusionOk="0">
                    <a:moveTo>
                      <a:pt x="1327" y="1"/>
                    </a:moveTo>
                    <a:cubicBezTo>
                      <a:pt x="652" y="1"/>
                      <a:pt x="0" y="522"/>
                      <a:pt x="0" y="1309"/>
                    </a:cubicBezTo>
                    <a:cubicBezTo>
                      <a:pt x="0" y="2020"/>
                      <a:pt x="582" y="2601"/>
                      <a:pt x="1314" y="2601"/>
                    </a:cubicBezTo>
                    <a:cubicBezTo>
                      <a:pt x="2477" y="2601"/>
                      <a:pt x="3058" y="1202"/>
                      <a:pt x="2240" y="383"/>
                    </a:cubicBezTo>
                    <a:cubicBezTo>
                      <a:pt x="1976" y="119"/>
                      <a:pt x="1649" y="1"/>
                      <a:pt x="1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5" name="Google Shape;5935;p60"/>
              <p:cNvSpPr/>
              <p:nvPr/>
            </p:nvSpPr>
            <p:spPr>
              <a:xfrm rot="5400000">
                <a:off x="4367383" y="2485056"/>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6" name="Google Shape;5936;p60"/>
              <p:cNvSpPr/>
              <p:nvPr/>
            </p:nvSpPr>
            <p:spPr>
              <a:xfrm rot="5400000">
                <a:off x="4367392" y="2783344"/>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7" name="Google Shape;5937;p60"/>
              <p:cNvSpPr/>
              <p:nvPr/>
            </p:nvSpPr>
            <p:spPr>
              <a:xfrm rot="5400000">
                <a:off x="4367201" y="2708774"/>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8" name="Google Shape;5938;p60"/>
              <p:cNvSpPr/>
              <p:nvPr/>
            </p:nvSpPr>
            <p:spPr>
              <a:xfrm rot="5400000">
                <a:off x="4363599" y="2637979"/>
                <a:ext cx="52732" cy="45164"/>
              </a:xfrm>
              <a:custGeom>
                <a:avLst/>
                <a:gdLst/>
                <a:ahLst/>
                <a:cxnLst/>
                <a:rect l="l" t="t" r="r" b="b"/>
                <a:pathLst>
                  <a:path w="3038" h="2602" extrusionOk="0">
                    <a:moveTo>
                      <a:pt x="1312" y="1"/>
                    </a:moveTo>
                    <a:cubicBezTo>
                      <a:pt x="643" y="1"/>
                      <a:pt x="1" y="522"/>
                      <a:pt x="1" y="1309"/>
                    </a:cubicBezTo>
                    <a:cubicBezTo>
                      <a:pt x="1" y="2020"/>
                      <a:pt x="582" y="2601"/>
                      <a:pt x="1293" y="2601"/>
                    </a:cubicBezTo>
                    <a:cubicBezTo>
                      <a:pt x="2456" y="2601"/>
                      <a:pt x="3037" y="1202"/>
                      <a:pt x="2219" y="383"/>
                    </a:cubicBezTo>
                    <a:cubicBezTo>
                      <a:pt x="1955" y="119"/>
                      <a:pt x="1630" y="1"/>
                      <a:pt x="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9" name="Google Shape;5939;p60"/>
              <p:cNvSpPr/>
              <p:nvPr/>
            </p:nvSpPr>
            <p:spPr>
              <a:xfrm rot="5400000">
                <a:off x="4289262" y="248506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0" name="Google Shape;5940;p60"/>
              <p:cNvSpPr/>
              <p:nvPr/>
            </p:nvSpPr>
            <p:spPr>
              <a:xfrm rot="5400000">
                <a:off x="4285383" y="2555564"/>
                <a:ext cx="52715" cy="45529"/>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1" name="Google Shape;5941;p60"/>
              <p:cNvSpPr/>
              <p:nvPr/>
            </p:nvSpPr>
            <p:spPr>
              <a:xfrm rot="5400000">
                <a:off x="4289080" y="270878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2" name="Google Shape;5942;p60"/>
              <p:cNvSpPr/>
              <p:nvPr/>
            </p:nvSpPr>
            <p:spPr>
              <a:xfrm rot="5400000">
                <a:off x="4289271" y="278335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3" name="Google Shape;5943;p60"/>
              <p:cNvSpPr/>
              <p:nvPr/>
            </p:nvSpPr>
            <p:spPr>
              <a:xfrm rot="5400000">
                <a:off x="4285192" y="2854034"/>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4" name="Google Shape;5944;p60"/>
              <p:cNvSpPr/>
              <p:nvPr/>
            </p:nvSpPr>
            <p:spPr>
              <a:xfrm rot="5400000">
                <a:off x="4285192" y="292879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5" name="Google Shape;5945;p60"/>
              <p:cNvSpPr/>
              <p:nvPr/>
            </p:nvSpPr>
            <p:spPr>
              <a:xfrm rot="5400000">
                <a:off x="4209050" y="2563418"/>
                <a:ext cx="53079" cy="45147"/>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6" name="Google Shape;5946;p60"/>
              <p:cNvSpPr/>
              <p:nvPr/>
            </p:nvSpPr>
            <p:spPr>
              <a:xfrm rot="5400000">
                <a:off x="4213008" y="248506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7" name="Google Shape;5947;p60"/>
              <p:cNvSpPr/>
              <p:nvPr/>
            </p:nvSpPr>
            <p:spPr>
              <a:xfrm rot="5400000">
                <a:off x="4213016" y="278335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8" name="Google Shape;5948;p60"/>
              <p:cNvSpPr/>
              <p:nvPr/>
            </p:nvSpPr>
            <p:spPr>
              <a:xfrm rot="5400000">
                <a:off x="4212825" y="270878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9" name="Google Shape;5949;p60"/>
              <p:cNvSpPr/>
              <p:nvPr/>
            </p:nvSpPr>
            <p:spPr>
              <a:xfrm rot="5400000">
                <a:off x="4209041" y="2936466"/>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0" name="Google Shape;5950;p60"/>
              <p:cNvSpPr/>
              <p:nvPr/>
            </p:nvSpPr>
            <p:spPr>
              <a:xfrm rot="5400000">
                <a:off x="3890804" y="33919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1" name="Google Shape;5951;p60"/>
              <p:cNvSpPr/>
              <p:nvPr/>
            </p:nvSpPr>
            <p:spPr>
              <a:xfrm rot="5400000">
                <a:off x="4363417" y="3022490"/>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2" name="Google Shape;5952;p60"/>
              <p:cNvSpPr/>
              <p:nvPr/>
            </p:nvSpPr>
            <p:spPr>
              <a:xfrm rot="5400000">
                <a:off x="4367392" y="31680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3" name="Google Shape;5953;p60"/>
              <p:cNvSpPr/>
              <p:nvPr/>
            </p:nvSpPr>
            <p:spPr>
              <a:xfrm rot="5400000">
                <a:off x="4367392" y="3093275"/>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4" name="Google Shape;5954;p60"/>
              <p:cNvSpPr/>
              <p:nvPr/>
            </p:nvSpPr>
            <p:spPr>
              <a:xfrm rot="5400000">
                <a:off x="4367392" y="3466315"/>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5" name="Google Shape;5955;p60"/>
              <p:cNvSpPr/>
              <p:nvPr/>
            </p:nvSpPr>
            <p:spPr>
              <a:xfrm rot="5400000">
                <a:off x="4367392" y="33919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6" name="Google Shape;5956;p60"/>
              <p:cNvSpPr/>
              <p:nvPr/>
            </p:nvSpPr>
            <p:spPr>
              <a:xfrm rot="5400000">
                <a:off x="4363599" y="3321333"/>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7" name="Google Shape;5957;p60"/>
              <p:cNvSpPr/>
              <p:nvPr/>
            </p:nvSpPr>
            <p:spPr>
              <a:xfrm rot="5400000">
                <a:off x="4285192" y="3014826"/>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8" name="Google Shape;5958;p60"/>
              <p:cNvSpPr/>
              <p:nvPr/>
            </p:nvSpPr>
            <p:spPr>
              <a:xfrm rot="5400000">
                <a:off x="4289271" y="309328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9" name="Google Shape;5959;p60"/>
              <p:cNvSpPr/>
              <p:nvPr/>
            </p:nvSpPr>
            <p:spPr>
              <a:xfrm rot="5400000">
                <a:off x="4289271" y="31680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0" name="Google Shape;5960;p60"/>
              <p:cNvSpPr/>
              <p:nvPr/>
            </p:nvSpPr>
            <p:spPr>
              <a:xfrm rot="5400000">
                <a:off x="4285192" y="3313105"/>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1" name="Google Shape;5961;p60"/>
              <p:cNvSpPr/>
              <p:nvPr/>
            </p:nvSpPr>
            <p:spPr>
              <a:xfrm rot="5400000">
                <a:off x="4289271" y="33919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2" name="Google Shape;5962;p60"/>
              <p:cNvSpPr/>
              <p:nvPr/>
            </p:nvSpPr>
            <p:spPr>
              <a:xfrm rot="5400000">
                <a:off x="4289271" y="346632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3" name="Google Shape;5963;p60"/>
              <p:cNvSpPr/>
              <p:nvPr/>
            </p:nvSpPr>
            <p:spPr>
              <a:xfrm rot="5400000">
                <a:off x="4289271" y="3541084"/>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4" name="Google Shape;5964;p60"/>
              <p:cNvSpPr/>
              <p:nvPr/>
            </p:nvSpPr>
            <p:spPr>
              <a:xfrm rot="5400000">
                <a:off x="4209041" y="3022498"/>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5" name="Google Shape;5965;p60"/>
              <p:cNvSpPr/>
              <p:nvPr/>
            </p:nvSpPr>
            <p:spPr>
              <a:xfrm rot="5400000">
                <a:off x="3955281" y="3242614"/>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6" name="Google Shape;5966;p60"/>
              <p:cNvSpPr/>
              <p:nvPr/>
            </p:nvSpPr>
            <p:spPr>
              <a:xfrm rot="5400000">
                <a:off x="4213016" y="31680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7" name="Google Shape;5967;p60"/>
              <p:cNvSpPr/>
              <p:nvPr/>
            </p:nvSpPr>
            <p:spPr>
              <a:xfrm rot="5400000">
                <a:off x="4213016" y="346632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8" name="Google Shape;5968;p60"/>
              <p:cNvSpPr/>
              <p:nvPr/>
            </p:nvSpPr>
            <p:spPr>
              <a:xfrm rot="5400000">
                <a:off x="4053399" y="3391936"/>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9" name="Google Shape;5969;p60"/>
              <p:cNvSpPr/>
              <p:nvPr/>
            </p:nvSpPr>
            <p:spPr>
              <a:xfrm rot="5400000">
                <a:off x="4209224" y="3321341"/>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0" name="Google Shape;5970;p60"/>
              <p:cNvSpPr/>
              <p:nvPr/>
            </p:nvSpPr>
            <p:spPr>
              <a:xfrm rot="5400000">
                <a:off x="4090788" y="3541076"/>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1" name="Google Shape;5971;p60"/>
              <p:cNvSpPr/>
              <p:nvPr/>
            </p:nvSpPr>
            <p:spPr>
              <a:xfrm rot="5400000">
                <a:off x="4058259" y="3692494"/>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2" name="Google Shape;5972;p60"/>
              <p:cNvSpPr/>
              <p:nvPr/>
            </p:nvSpPr>
            <p:spPr>
              <a:xfrm rot="5400000">
                <a:off x="3949110" y="3692494"/>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3" name="Google Shape;5973;p60"/>
              <p:cNvSpPr/>
              <p:nvPr/>
            </p:nvSpPr>
            <p:spPr>
              <a:xfrm rot="5400000">
                <a:off x="4367392" y="3692494"/>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4" name="Google Shape;5974;p60"/>
              <p:cNvSpPr/>
              <p:nvPr/>
            </p:nvSpPr>
            <p:spPr>
              <a:xfrm rot="5400000">
                <a:off x="4367201" y="3617924"/>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5" name="Google Shape;5975;p60"/>
              <p:cNvSpPr/>
              <p:nvPr/>
            </p:nvSpPr>
            <p:spPr>
              <a:xfrm rot="5400000">
                <a:off x="4289080" y="361793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6" name="Google Shape;5976;p60"/>
              <p:cNvSpPr/>
              <p:nvPr/>
            </p:nvSpPr>
            <p:spPr>
              <a:xfrm rot="5400000">
                <a:off x="4289271" y="369250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7" name="Google Shape;5977;p60"/>
              <p:cNvSpPr/>
              <p:nvPr/>
            </p:nvSpPr>
            <p:spPr>
              <a:xfrm rot="5400000">
                <a:off x="4285192" y="3763184"/>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8" name="Google Shape;5978;p60"/>
              <p:cNvSpPr/>
              <p:nvPr/>
            </p:nvSpPr>
            <p:spPr>
              <a:xfrm rot="5400000">
                <a:off x="4285192" y="383794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9" name="Google Shape;5979;p60"/>
              <p:cNvSpPr/>
              <p:nvPr/>
            </p:nvSpPr>
            <p:spPr>
              <a:xfrm rot="5400000">
                <a:off x="4213016" y="369250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0" name="Google Shape;5980;p60"/>
              <p:cNvSpPr/>
              <p:nvPr/>
            </p:nvSpPr>
            <p:spPr>
              <a:xfrm rot="5400000">
                <a:off x="4212825" y="361793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1" name="Google Shape;5981;p60"/>
              <p:cNvSpPr/>
              <p:nvPr/>
            </p:nvSpPr>
            <p:spPr>
              <a:xfrm rot="5400000">
                <a:off x="4209041" y="3845616"/>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5982" name="Google Shape;5982;p60"/>
            <p:cNvGrpSpPr/>
            <p:nvPr/>
          </p:nvGrpSpPr>
          <p:grpSpPr>
            <a:xfrm>
              <a:off x="8101275" y="1266192"/>
              <a:ext cx="610698" cy="2632230"/>
              <a:chOff x="6787563" y="1266192"/>
              <a:chExt cx="610698" cy="2632230"/>
            </a:xfrm>
          </p:grpSpPr>
          <p:sp>
            <p:nvSpPr>
              <p:cNvPr id="5983" name="Google Shape;5983;p60"/>
              <p:cNvSpPr/>
              <p:nvPr/>
            </p:nvSpPr>
            <p:spPr>
              <a:xfrm rot="-5400000">
                <a:off x="6828939" y="338926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4" name="Google Shape;5984;p60"/>
              <p:cNvSpPr/>
              <p:nvPr/>
            </p:nvSpPr>
            <p:spPr>
              <a:xfrm rot="-5400000">
                <a:off x="6956014" y="34304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5" name="Google Shape;5985;p60"/>
              <p:cNvSpPr/>
              <p:nvPr/>
            </p:nvSpPr>
            <p:spPr>
              <a:xfrm rot="-5400000">
                <a:off x="6911839" y="330633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6" name="Google Shape;5986;p60"/>
              <p:cNvSpPr/>
              <p:nvPr/>
            </p:nvSpPr>
            <p:spPr>
              <a:xfrm rot="-5400000">
                <a:off x="6828939" y="33063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7" name="Google Shape;5987;p60"/>
              <p:cNvSpPr/>
              <p:nvPr/>
            </p:nvSpPr>
            <p:spPr>
              <a:xfrm rot="-5400000">
                <a:off x="6911839" y="322398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8" name="Google Shape;5988;p60"/>
              <p:cNvSpPr/>
              <p:nvPr/>
            </p:nvSpPr>
            <p:spPr>
              <a:xfrm rot="-5400000">
                <a:off x="6828939" y="322398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9" name="Google Shape;5989;p60"/>
              <p:cNvSpPr/>
              <p:nvPr/>
            </p:nvSpPr>
            <p:spPr>
              <a:xfrm rot="-5400000">
                <a:off x="7016737" y="1419298"/>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0" name="Google Shape;5990;p60"/>
              <p:cNvSpPr/>
              <p:nvPr/>
            </p:nvSpPr>
            <p:spPr>
              <a:xfrm rot="-5400000">
                <a:off x="7305543" y="25344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1" name="Google Shape;5991;p60"/>
              <p:cNvSpPr/>
              <p:nvPr/>
            </p:nvSpPr>
            <p:spPr>
              <a:xfrm rot="-5400000">
                <a:off x="7095465" y="1639232"/>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2" name="Google Shape;5992;p60"/>
              <p:cNvSpPr/>
              <p:nvPr/>
            </p:nvSpPr>
            <p:spPr>
              <a:xfrm rot="-5400000">
                <a:off x="6825067" y="2903992"/>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3" name="Google Shape;5993;p60"/>
              <p:cNvSpPr/>
              <p:nvPr/>
            </p:nvSpPr>
            <p:spPr>
              <a:xfrm rot="-5400000">
                <a:off x="6828955" y="298225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4" name="Google Shape;5994;p60"/>
              <p:cNvSpPr/>
              <p:nvPr/>
            </p:nvSpPr>
            <p:spPr>
              <a:xfrm rot="-5400000">
                <a:off x="6828955" y="3057019"/>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5" name="Google Shape;5995;p60"/>
              <p:cNvSpPr/>
              <p:nvPr/>
            </p:nvSpPr>
            <p:spPr>
              <a:xfrm rot="-5400000">
                <a:off x="6828955" y="27583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6" name="Google Shape;5996;p60"/>
              <p:cNvSpPr/>
              <p:nvPr/>
            </p:nvSpPr>
            <p:spPr>
              <a:xfrm rot="-5400000">
                <a:off x="6828955" y="2833119"/>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7" name="Google Shape;5997;p60"/>
              <p:cNvSpPr/>
              <p:nvPr/>
            </p:nvSpPr>
            <p:spPr>
              <a:xfrm rot="-5400000">
                <a:off x="6828955" y="2460080"/>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8" name="Google Shape;5998;p60"/>
              <p:cNvSpPr/>
              <p:nvPr/>
            </p:nvSpPr>
            <p:spPr>
              <a:xfrm rot="-5400000">
                <a:off x="6828955" y="25344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9" name="Google Shape;5999;p60"/>
              <p:cNvSpPr/>
              <p:nvPr/>
            </p:nvSpPr>
            <p:spPr>
              <a:xfrm rot="-5400000">
                <a:off x="6825250" y="2605149"/>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0" name="Google Shape;6000;p60"/>
              <p:cNvSpPr/>
              <p:nvPr/>
            </p:nvSpPr>
            <p:spPr>
              <a:xfrm rot="-5400000">
                <a:off x="6825258" y="2008582"/>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1" name="Google Shape;6001;p60"/>
              <p:cNvSpPr/>
              <p:nvPr/>
            </p:nvSpPr>
            <p:spPr>
              <a:xfrm rot="-5400000">
                <a:off x="6828947" y="2087032"/>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2" name="Google Shape;6002;p60"/>
              <p:cNvSpPr/>
              <p:nvPr/>
            </p:nvSpPr>
            <p:spPr>
              <a:xfrm rot="-5400000">
                <a:off x="6828765" y="2161610"/>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46" y="2606"/>
                      <a:pt x="2628" y="2025"/>
                      <a:pt x="2628" y="1314"/>
                    </a:cubicBezTo>
                    <a:cubicBezTo>
                      <a:pt x="2628" y="582"/>
                      <a:pt x="2046"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3" name="Google Shape;6003;p60"/>
              <p:cNvSpPr/>
              <p:nvPr/>
            </p:nvSpPr>
            <p:spPr>
              <a:xfrm rot="-5400000">
                <a:off x="6828955" y="1788380"/>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5" y="2606"/>
                      <a:pt x="2606" y="2025"/>
                      <a:pt x="2606" y="1314"/>
                    </a:cubicBezTo>
                    <a:cubicBezTo>
                      <a:pt x="2606" y="582"/>
                      <a:pt x="2025"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4" name="Google Shape;6004;p60"/>
              <p:cNvSpPr/>
              <p:nvPr/>
            </p:nvSpPr>
            <p:spPr>
              <a:xfrm rot="-5400000">
                <a:off x="6828947" y="1863132"/>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5" name="Google Shape;6005;p60"/>
              <p:cNvSpPr/>
              <p:nvPr/>
            </p:nvSpPr>
            <p:spPr>
              <a:xfrm rot="-5400000">
                <a:off x="6828765" y="1937710"/>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6" name="Google Shape;6006;p60"/>
              <p:cNvSpPr/>
              <p:nvPr/>
            </p:nvSpPr>
            <p:spPr>
              <a:xfrm rot="-5400000">
                <a:off x="6828765" y="1564671"/>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7" name="Google Shape;6007;p60"/>
              <p:cNvSpPr/>
              <p:nvPr/>
            </p:nvSpPr>
            <p:spPr>
              <a:xfrm rot="-5400000">
                <a:off x="6828947" y="1639232"/>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8" name="Google Shape;6008;p60"/>
              <p:cNvSpPr/>
              <p:nvPr/>
            </p:nvSpPr>
            <p:spPr>
              <a:xfrm rot="-5400000">
                <a:off x="6825067" y="1710113"/>
                <a:ext cx="53097" cy="45164"/>
              </a:xfrm>
              <a:custGeom>
                <a:avLst/>
                <a:gdLst/>
                <a:ahLst/>
                <a:cxnLst/>
                <a:rect l="l" t="t" r="r" b="b"/>
                <a:pathLst>
                  <a:path w="3059" h="2602" extrusionOk="0">
                    <a:moveTo>
                      <a:pt x="1327" y="1"/>
                    </a:moveTo>
                    <a:cubicBezTo>
                      <a:pt x="652" y="1"/>
                      <a:pt x="1" y="522"/>
                      <a:pt x="1" y="1309"/>
                    </a:cubicBezTo>
                    <a:cubicBezTo>
                      <a:pt x="1" y="2020"/>
                      <a:pt x="582" y="2601"/>
                      <a:pt x="1314" y="2601"/>
                    </a:cubicBezTo>
                    <a:cubicBezTo>
                      <a:pt x="2477" y="2601"/>
                      <a:pt x="3058" y="1202"/>
                      <a:pt x="2240" y="383"/>
                    </a:cubicBezTo>
                    <a:cubicBezTo>
                      <a:pt x="1976" y="119"/>
                      <a:pt x="1649" y="1"/>
                      <a:pt x="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9" name="Google Shape;6009;p60"/>
              <p:cNvSpPr/>
              <p:nvPr/>
            </p:nvSpPr>
            <p:spPr>
              <a:xfrm rot="-5400000">
                <a:off x="6828947" y="1340953"/>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0" name="Google Shape;6010;p60"/>
              <p:cNvSpPr/>
              <p:nvPr/>
            </p:nvSpPr>
            <p:spPr>
              <a:xfrm rot="-5400000">
                <a:off x="6825258" y="1411643"/>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1" name="Google Shape;6011;p60"/>
              <p:cNvSpPr/>
              <p:nvPr/>
            </p:nvSpPr>
            <p:spPr>
              <a:xfrm rot="-5400000">
                <a:off x="6825067" y="1486213"/>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2" name="Google Shape;6012;p60"/>
              <p:cNvSpPr/>
              <p:nvPr/>
            </p:nvSpPr>
            <p:spPr>
              <a:xfrm rot="-5400000">
                <a:off x="6828947" y="1266192"/>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3" name="Google Shape;6013;p60"/>
              <p:cNvSpPr/>
              <p:nvPr/>
            </p:nvSpPr>
            <p:spPr>
              <a:xfrm rot="-5400000">
                <a:off x="6907076" y="30570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4" name="Google Shape;6014;p60"/>
              <p:cNvSpPr/>
              <p:nvPr/>
            </p:nvSpPr>
            <p:spPr>
              <a:xfrm rot="-5400000">
                <a:off x="7133601" y="2982267"/>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5" name="Google Shape;6015;p60"/>
              <p:cNvSpPr/>
              <p:nvPr/>
            </p:nvSpPr>
            <p:spPr>
              <a:xfrm rot="-5400000">
                <a:off x="6903292" y="2911291"/>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6" name="Google Shape;6016;p60"/>
              <p:cNvSpPr/>
              <p:nvPr/>
            </p:nvSpPr>
            <p:spPr>
              <a:xfrm rot="-5400000">
                <a:off x="6907076" y="28331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7" name="Google Shape;6017;p60"/>
              <p:cNvSpPr/>
              <p:nvPr/>
            </p:nvSpPr>
            <p:spPr>
              <a:xfrm rot="-5400000">
                <a:off x="6907076" y="27583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8" name="Google Shape;6018;p60"/>
              <p:cNvSpPr/>
              <p:nvPr/>
            </p:nvSpPr>
            <p:spPr>
              <a:xfrm rot="-5400000">
                <a:off x="6903292" y="2613012"/>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9" name="Google Shape;6019;p60"/>
              <p:cNvSpPr/>
              <p:nvPr/>
            </p:nvSpPr>
            <p:spPr>
              <a:xfrm rot="-5400000">
                <a:off x="6907076" y="25344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0" name="Google Shape;6020;p60"/>
              <p:cNvSpPr/>
              <p:nvPr/>
            </p:nvSpPr>
            <p:spPr>
              <a:xfrm rot="-5400000">
                <a:off x="6907076" y="246008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1" name="Google Shape;6021;p60"/>
              <p:cNvSpPr/>
              <p:nvPr/>
            </p:nvSpPr>
            <p:spPr>
              <a:xfrm rot="-5400000">
                <a:off x="6907076" y="238532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2" name="Google Shape;6022;p60"/>
              <p:cNvSpPr/>
              <p:nvPr/>
            </p:nvSpPr>
            <p:spPr>
              <a:xfrm rot="-5400000">
                <a:off x="6903292" y="2314351"/>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3" name="Google Shape;6023;p60"/>
              <p:cNvSpPr/>
              <p:nvPr/>
            </p:nvSpPr>
            <p:spPr>
              <a:xfrm rot="-5400000">
                <a:off x="6907076" y="22361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4" name="Google Shape;6024;p60"/>
              <p:cNvSpPr/>
              <p:nvPr/>
            </p:nvSpPr>
            <p:spPr>
              <a:xfrm rot="-5400000">
                <a:off x="6906885" y="21616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025" name="Google Shape;6025;p60"/>
              <p:cNvSpPr/>
              <p:nvPr/>
            </p:nvSpPr>
            <p:spPr>
              <a:xfrm rot="-5400000">
                <a:off x="6907068" y="20870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6" name="Google Shape;6026;p60"/>
              <p:cNvSpPr/>
              <p:nvPr/>
            </p:nvSpPr>
            <p:spPr>
              <a:xfrm rot="-5400000">
                <a:off x="6906885" y="19377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7" name="Google Shape;6027;p60"/>
              <p:cNvSpPr/>
              <p:nvPr/>
            </p:nvSpPr>
            <p:spPr>
              <a:xfrm rot="-5400000">
                <a:off x="6907068" y="18631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8" name="Google Shape;6028;p60"/>
              <p:cNvSpPr/>
              <p:nvPr/>
            </p:nvSpPr>
            <p:spPr>
              <a:xfrm rot="-5400000">
                <a:off x="6907076" y="17883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9" name="Google Shape;6029;p60"/>
              <p:cNvSpPr/>
              <p:nvPr/>
            </p:nvSpPr>
            <p:spPr>
              <a:xfrm rot="-5400000">
                <a:off x="6903475" y="1717594"/>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0" name="Google Shape;6030;p60"/>
              <p:cNvSpPr/>
              <p:nvPr/>
            </p:nvSpPr>
            <p:spPr>
              <a:xfrm rot="-5400000">
                <a:off x="6907068" y="1639240"/>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1" name="Google Shape;6031;p60"/>
              <p:cNvSpPr/>
              <p:nvPr/>
            </p:nvSpPr>
            <p:spPr>
              <a:xfrm rot="-5400000">
                <a:off x="6906885" y="156467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2" name="Google Shape;6032;p60"/>
              <p:cNvSpPr/>
              <p:nvPr/>
            </p:nvSpPr>
            <p:spPr>
              <a:xfrm rot="-5400000">
                <a:off x="6903475" y="1493694"/>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3" name="Google Shape;6033;p60"/>
              <p:cNvSpPr/>
              <p:nvPr/>
            </p:nvSpPr>
            <p:spPr>
              <a:xfrm rot="-5400000">
                <a:off x="6903292" y="1419116"/>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4" name="Google Shape;6034;p60"/>
              <p:cNvSpPr/>
              <p:nvPr/>
            </p:nvSpPr>
            <p:spPr>
              <a:xfrm rot="-5400000">
                <a:off x="6907068" y="1266201"/>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5" name="Google Shape;6035;p60"/>
              <p:cNvSpPr/>
              <p:nvPr/>
            </p:nvSpPr>
            <p:spPr>
              <a:xfrm rot="-5400000">
                <a:off x="6979443" y="2904000"/>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6" name="Google Shape;6036;p60"/>
              <p:cNvSpPr/>
              <p:nvPr/>
            </p:nvSpPr>
            <p:spPr>
              <a:xfrm rot="-5400000">
                <a:off x="7353018" y="298225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7" name="Google Shape;6037;p60"/>
              <p:cNvSpPr/>
              <p:nvPr/>
            </p:nvSpPr>
            <p:spPr>
              <a:xfrm rot="-5400000">
                <a:off x="6983331" y="30570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8" name="Google Shape;6038;p60"/>
              <p:cNvSpPr/>
              <p:nvPr/>
            </p:nvSpPr>
            <p:spPr>
              <a:xfrm rot="-5400000">
                <a:off x="7240684" y="2683797"/>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9" name="Google Shape;6039;p60"/>
              <p:cNvSpPr/>
              <p:nvPr/>
            </p:nvSpPr>
            <p:spPr>
              <a:xfrm rot="-5400000">
                <a:off x="6983331" y="27583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0" name="Google Shape;6040;p60"/>
              <p:cNvSpPr/>
              <p:nvPr/>
            </p:nvSpPr>
            <p:spPr>
              <a:xfrm rot="-5400000">
                <a:off x="6983331" y="246008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1" name="Google Shape;6041;p60"/>
              <p:cNvSpPr/>
              <p:nvPr/>
            </p:nvSpPr>
            <p:spPr>
              <a:xfrm rot="-5400000">
                <a:off x="7142949" y="2534458"/>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2" name="Google Shape;6042;p60"/>
              <p:cNvSpPr/>
              <p:nvPr/>
            </p:nvSpPr>
            <p:spPr>
              <a:xfrm rot="-5400000">
                <a:off x="6979625" y="2605157"/>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3" name="Google Shape;6043;p60"/>
              <p:cNvSpPr/>
              <p:nvPr/>
            </p:nvSpPr>
            <p:spPr>
              <a:xfrm rot="-5400000">
                <a:off x="6983331" y="22361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4" name="Google Shape;6044;p60"/>
              <p:cNvSpPr/>
              <p:nvPr/>
            </p:nvSpPr>
            <p:spPr>
              <a:xfrm rot="-5400000">
                <a:off x="6979443" y="2307061"/>
                <a:ext cx="53097" cy="45147"/>
              </a:xfrm>
              <a:custGeom>
                <a:avLst/>
                <a:gdLst/>
                <a:ahLst/>
                <a:cxnLst/>
                <a:rect l="l" t="t" r="r" b="b"/>
                <a:pathLst>
                  <a:path w="3059" h="2601" extrusionOk="0">
                    <a:moveTo>
                      <a:pt x="1327" y="0"/>
                    </a:moveTo>
                    <a:cubicBezTo>
                      <a:pt x="652" y="0"/>
                      <a:pt x="1" y="521"/>
                      <a:pt x="1" y="1309"/>
                    </a:cubicBezTo>
                    <a:cubicBezTo>
                      <a:pt x="1" y="2019"/>
                      <a:pt x="582" y="2601"/>
                      <a:pt x="1314" y="2601"/>
                    </a:cubicBezTo>
                    <a:cubicBezTo>
                      <a:pt x="2477" y="2601"/>
                      <a:pt x="3058" y="1201"/>
                      <a:pt x="2240" y="383"/>
                    </a:cubicBezTo>
                    <a:cubicBezTo>
                      <a:pt x="1976" y="119"/>
                      <a:pt x="1649" y="0"/>
                      <a:pt x="1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5" name="Google Shape;6045;p60"/>
              <p:cNvSpPr/>
              <p:nvPr/>
            </p:nvSpPr>
            <p:spPr>
              <a:xfrm rot="-5400000">
                <a:off x="7105559" y="2385319"/>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6" name="Google Shape;6046;p60"/>
              <p:cNvSpPr/>
              <p:nvPr/>
            </p:nvSpPr>
            <p:spPr>
              <a:xfrm rot="-5400000">
                <a:off x="6979634" y="2008591"/>
                <a:ext cx="52715" cy="45147"/>
              </a:xfrm>
              <a:custGeom>
                <a:avLst/>
                <a:gdLst/>
                <a:ahLst/>
                <a:cxnLst/>
                <a:rect l="l" t="t" r="r" b="b"/>
                <a:pathLst>
                  <a:path w="3037" h="2601" extrusionOk="0">
                    <a:moveTo>
                      <a:pt x="1311" y="0"/>
                    </a:moveTo>
                    <a:cubicBezTo>
                      <a:pt x="642" y="0"/>
                      <a:pt x="0" y="521"/>
                      <a:pt x="0" y="1309"/>
                    </a:cubicBezTo>
                    <a:cubicBezTo>
                      <a:pt x="0" y="2019"/>
                      <a:pt x="582" y="2601"/>
                      <a:pt x="1292" y="2601"/>
                    </a:cubicBezTo>
                    <a:cubicBezTo>
                      <a:pt x="2455" y="2601"/>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7" name="Google Shape;6047;p60"/>
              <p:cNvSpPr/>
              <p:nvPr/>
            </p:nvSpPr>
            <p:spPr>
              <a:xfrm rot="-5400000">
                <a:off x="7161626" y="2087040"/>
                <a:ext cx="45251" cy="45234"/>
              </a:xfrm>
              <a:custGeom>
                <a:avLst/>
                <a:gdLst/>
                <a:ahLst/>
                <a:cxnLst/>
                <a:rect l="l" t="t" r="r" b="b"/>
                <a:pathLst>
                  <a:path w="2607" h="2606" extrusionOk="0">
                    <a:moveTo>
                      <a:pt x="1314" y="0"/>
                    </a:moveTo>
                    <a:cubicBezTo>
                      <a:pt x="582" y="0"/>
                      <a:pt x="0" y="582"/>
                      <a:pt x="0" y="1292"/>
                    </a:cubicBezTo>
                    <a:cubicBezTo>
                      <a:pt x="0" y="2024"/>
                      <a:pt x="582" y="2606"/>
                      <a:pt x="1314" y="2606"/>
                    </a:cubicBezTo>
                    <a:cubicBezTo>
                      <a:pt x="2025" y="2606"/>
                      <a:pt x="2606" y="2024"/>
                      <a:pt x="2606" y="1292"/>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8" name="Google Shape;6048;p60"/>
              <p:cNvSpPr/>
              <p:nvPr/>
            </p:nvSpPr>
            <p:spPr>
              <a:xfrm rot="-5400000">
                <a:off x="7053788" y="21616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9" name="Google Shape;6049;p60"/>
              <p:cNvSpPr/>
              <p:nvPr/>
            </p:nvSpPr>
            <p:spPr>
              <a:xfrm rot="-5400000">
                <a:off x="6983331" y="17883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0" name="Google Shape;6050;p60"/>
              <p:cNvSpPr/>
              <p:nvPr/>
            </p:nvSpPr>
            <p:spPr>
              <a:xfrm rot="-5400000">
                <a:off x="6983322" y="18631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1" name="Google Shape;6051;p60"/>
              <p:cNvSpPr/>
              <p:nvPr/>
            </p:nvSpPr>
            <p:spPr>
              <a:xfrm rot="-5400000">
                <a:off x="7048555" y="1937710"/>
                <a:ext cx="45616" cy="45251"/>
              </a:xfrm>
              <a:custGeom>
                <a:avLst/>
                <a:gdLst/>
                <a:ahLst/>
                <a:cxnLst/>
                <a:rect l="l" t="t" r="r" b="b"/>
                <a:pathLst>
                  <a:path w="2628" h="2607" extrusionOk="0">
                    <a:moveTo>
                      <a:pt x="1314" y="1"/>
                    </a:moveTo>
                    <a:cubicBezTo>
                      <a:pt x="604" y="1"/>
                      <a:pt x="1" y="582"/>
                      <a:pt x="1" y="1293"/>
                    </a:cubicBezTo>
                    <a:cubicBezTo>
                      <a:pt x="1" y="2025"/>
                      <a:pt x="604" y="2606"/>
                      <a:pt x="1314" y="2606"/>
                    </a:cubicBezTo>
                    <a:cubicBezTo>
                      <a:pt x="2025" y="2606"/>
                      <a:pt x="2628" y="2025"/>
                      <a:pt x="2628" y="1293"/>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2" name="Google Shape;6052;p60"/>
              <p:cNvSpPr/>
              <p:nvPr/>
            </p:nvSpPr>
            <p:spPr>
              <a:xfrm rot="-5400000">
                <a:off x="7142758" y="156467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3" name="Google Shape;6053;p60"/>
              <p:cNvSpPr/>
              <p:nvPr/>
            </p:nvSpPr>
            <p:spPr>
              <a:xfrm rot="-5400000">
                <a:off x="6983322" y="1639240"/>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4" name="Google Shape;6054;p60"/>
              <p:cNvSpPr/>
              <p:nvPr/>
            </p:nvSpPr>
            <p:spPr>
              <a:xfrm rot="-5400000">
                <a:off x="6983322" y="1340961"/>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5" name="Google Shape;6055;p60"/>
              <p:cNvSpPr/>
              <p:nvPr/>
            </p:nvSpPr>
            <p:spPr>
              <a:xfrm rot="-5400000">
                <a:off x="7120375" y="1411461"/>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6" name="Google Shape;6056;p60"/>
              <p:cNvSpPr/>
              <p:nvPr/>
            </p:nvSpPr>
            <p:spPr>
              <a:xfrm rot="-5400000">
                <a:off x="6979443" y="1486221"/>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7" name="Google Shape;6057;p60"/>
              <p:cNvSpPr/>
              <p:nvPr/>
            </p:nvSpPr>
            <p:spPr>
              <a:xfrm rot="-5400000">
                <a:off x="7202739" y="1266192"/>
                <a:ext cx="45251" cy="45251"/>
              </a:xfrm>
              <a:custGeom>
                <a:avLst/>
                <a:gdLst/>
                <a:ahLst/>
                <a:cxnLst/>
                <a:rect l="l" t="t" r="r" b="b"/>
                <a:pathLst>
                  <a:path w="2607" h="2607" extrusionOk="0">
                    <a:moveTo>
                      <a:pt x="1293" y="1"/>
                    </a:moveTo>
                    <a:cubicBezTo>
                      <a:pt x="582" y="1"/>
                      <a:pt x="1" y="582"/>
                      <a:pt x="1" y="1314"/>
                    </a:cubicBezTo>
                    <a:cubicBezTo>
                      <a:pt x="1" y="2025"/>
                      <a:pt x="582" y="2607"/>
                      <a:pt x="1293" y="2607"/>
                    </a:cubicBezTo>
                    <a:cubicBezTo>
                      <a:pt x="2025" y="2607"/>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8" name="Google Shape;6058;p60"/>
              <p:cNvSpPr/>
              <p:nvPr/>
            </p:nvSpPr>
            <p:spPr>
              <a:xfrm rot="-5400000">
                <a:off x="6987556" y="37036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9" name="Google Shape;6059;p60"/>
              <p:cNvSpPr/>
              <p:nvPr/>
            </p:nvSpPr>
            <p:spPr>
              <a:xfrm rot="-5400000">
                <a:off x="6922697" y="3852997"/>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0" name="Google Shape;6060;p60"/>
              <p:cNvSpPr/>
              <p:nvPr/>
            </p:nvSpPr>
            <p:spPr>
              <a:xfrm rot="-5400000">
                <a:off x="6824961" y="3703658"/>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1" name="Google Shape;6061;p60"/>
              <p:cNvSpPr/>
              <p:nvPr/>
            </p:nvSpPr>
            <p:spPr>
              <a:xfrm rot="-5400000">
                <a:off x="6787572" y="3554519"/>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grpSp>
        <p:nvGrpSpPr>
          <p:cNvPr id="6065" name="Google Shape;6065;p60"/>
          <p:cNvGrpSpPr/>
          <p:nvPr/>
        </p:nvGrpSpPr>
        <p:grpSpPr>
          <a:xfrm>
            <a:off x="3759813" y="713617"/>
            <a:ext cx="4163259" cy="3217924"/>
            <a:chOff x="4682879" y="1259151"/>
            <a:chExt cx="4087990" cy="3098334"/>
          </a:xfrm>
        </p:grpSpPr>
        <p:grpSp>
          <p:nvGrpSpPr>
            <p:cNvPr id="6066" name="Google Shape;6066;p60"/>
            <p:cNvGrpSpPr/>
            <p:nvPr/>
          </p:nvGrpSpPr>
          <p:grpSpPr>
            <a:xfrm>
              <a:off x="4682879" y="1259151"/>
              <a:ext cx="4087990" cy="3098334"/>
              <a:chOff x="1572575" y="3497750"/>
              <a:chExt cx="843650" cy="639425"/>
            </a:xfrm>
          </p:grpSpPr>
          <p:sp>
            <p:nvSpPr>
              <p:cNvPr id="6067" name="Google Shape;6067;p60"/>
              <p:cNvSpPr/>
              <p:nvPr/>
            </p:nvSpPr>
            <p:spPr>
              <a:xfrm>
                <a:off x="1572575" y="3497750"/>
                <a:ext cx="843650" cy="534600"/>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8" name="Google Shape;6068;p60"/>
              <p:cNvSpPr/>
              <p:nvPr/>
            </p:nvSpPr>
            <p:spPr>
              <a:xfrm>
                <a:off x="1904403" y="4016290"/>
                <a:ext cx="179975" cy="111665"/>
              </a:xfrm>
              <a:custGeom>
                <a:avLst/>
                <a:gdLst/>
                <a:ahLst/>
                <a:cxnLst/>
                <a:rect l="l" t="t" r="r" b="b"/>
                <a:pathLst>
                  <a:path w="7199" h="4194" extrusionOk="0">
                    <a:moveTo>
                      <a:pt x="1" y="1"/>
                    </a:moveTo>
                    <a:lnTo>
                      <a:pt x="1" y="4194"/>
                    </a:lnTo>
                    <a:lnTo>
                      <a:pt x="7198" y="4194"/>
                    </a:lnTo>
                    <a:lnTo>
                      <a:pt x="7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9" name="Google Shape;6069;p60"/>
              <p:cNvSpPr/>
              <p:nvPr/>
            </p:nvSpPr>
            <p:spPr>
              <a:xfrm>
                <a:off x="1852950" y="4127950"/>
                <a:ext cx="283100" cy="9225"/>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6070" name="Google Shape;6070;p60"/>
            <p:cNvGrpSpPr/>
            <p:nvPr/>
          </p:nvGrpSpPr>
          <p:grpSpPr>
            <a:xfrm>
              <a:off x="6572650" y="3771725"/>
              <a:ext cx="304550" cy="36600"/>
              <a:chOff x="6504075" y="3773750"/>
              <a:chExt cx="304550" cy="36600"/>
            </a:xfrm>
          </p:grpSpPr>
          <p:sp>
            <p:nvSpPr>
              <p:cNvPr id="6071" name="Google Shape;6071;p60"/>
              <p:cNvSpPr/>
              <p:nvPr/>
            </p:nvSpPr>
            <p:spPr>
              <a:xfrm>
                <a:off x="6504075"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72" name="Google Shape;6072;p60"/>
              <p:cNvSpPr/>
              <p:nvPr/>
            </p:nvSpPr>
            <p:spPr>
              <a:xfrm>
                <a:off x="6638050"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73" name="Google Shape;6073;p60"/>
              <p:cNvSpPr/>
              <p:nvPr/>
            </p:nvSpPr>
            <p:spPr>
              <a:xfrm>
                <a:off x="6772025"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pic>
        <p:nvPicPr>
          <p:cNvPr id="8" name="Picture 7">
            <a:extLst>
              <a:ext uri="{FF2B5EF4-FFF2-40B4-BE49-F238E27FC236}">
                <a16:creationId xmlns:a16="http://schemas.microsoft.com/office/drawing/2014/main" id="{22539252-1E2C-A5B2-9780-85163321BFEE}"/>
              </a:ext>
            </a:extLst>
          </p:cNvPr>
          <p:cNvPicPr>
            <a:picLocks noChangeAspect="1"/>
          </p:cNvPicPr>
          <p:nvPr/>
        </p:nvPicPr>
        <p:blipFill rotWithShape="1">
          <a:blip r:embed="rId3"/>
          <a:srcRect t="4040"/>
          <a:stretch/>
        </p:blipFill>
        <p:spPr>
          <a:xfrm>
            <a:off x="3898223" y="840074"/>
            <a:ext cx="3880036" cy="2444149"/>
          </a:xfrm>
          <a:prstGeom prst="rect">
            <a:avLst/>
          </a:prstGeom>
        </p:spPr>
      </p:pic>
      <p:cxnSp>
        <p:nvCxnSpPr>
          <p:cNvPr id="9" name="Straight Connector 8">
            <a:extLst>
              <a:ext uri="{FF2B5EF4-FFF2-40B4-BE49-F238E27FC236}">
                <a16:creationId xmlns:a16="http://schemas.microsoft.com/office/drawing/2014/main" id="{DDEC16C7-1DBD-48FD-E7E2-8E9B22F2F214}"/>
              </a:ext>
            </a:extLst>
          </p:cNvPr>
          <p:cNvCxnSpPr>
            <a:cxnSpLocks/>
          </p:cNvCxnSpPr>
          <p:nvPr/>
        </p:nvCxnSpPr>
        <p:spPr>
          <a:xfrm flipH="1" flipV="1">
            <a:off x="3074786" y="994414"/>
            <a:ext cx="1614978" cy="596720"/>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E28DADC9-BE64-74EE-2F09-AE3E8A24C81A}"/>
              </a:ext>
            </a:extLst>
          </p:cNvPr>
          <p:cNvCxnSpPr>
            <a:cxnSpLocks/>
          </p:cNvCxnSpPr>
          <p:nvPr/>
        </p:nvCxnSpPr>
        <p:spPr>
          <a:xfrm flipH="1" flipV="1">
            <a:off x="3074786" y="994414"/>
            <a:ext cx="4337396" cy="572439"/>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51FE9746-7C5F-C97C-C1B9-8BC76F5EB447}"/>
              </a:ext>
            </a:extLst>
          </p:cNvPr>
          <p:cNvCxnSpPr>
            <a:cxnSpLocks/>
          </p:cNvCxnSpPr>
          <p:nvPr/>
        </p:nvCxnSpPr>
        <p:spPr>
          <a:xfrm flipH="1">
            <a:off x="1967345" y="2055883"/>
            <a:ext cx="1982937" cy="449274"/>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B3F73A1C-5C0E-15AE-38D4-B8DCF551299D}"/>
              </a:ext>
            </a:extLst>
          </p:cNvPr>
          <p:cNvCxnSpPr>
            <a:cxnSpLocks/>
          </p:cNvCxnSpPr>
          <p:nvPr/>
        </p:nvCxnSpPr>
        <p:spPr>
          <a:xfrm flipH="1">
            <a:off x="1967345" y="2485240"/>
            <a:ext cx="1982937" cy="17040"/>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C8CB7073-3F6F-8654-9346-E572E3F95456}"/>
              </a:ext>
            </a:extLst>
          </p:cNvPr>
          <p:cNvCxnSpPr>
            <a:cxnSpLocks/>
          </p:cNvCxnSpPr>
          <p:nvPr/>
        </p:nvCxnSpPr>
        <p:spPr>
          <a:xfrm flipH="1">
            <a:off x="3952120" y="2940777"/>
            <a:ext cx="2739625" cy="100577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E6D00D8F-7224-7719-CFB1-E4C12BCBE7DD}"/>
              </a:ext>
            </a:extLst>
          </p:cNvPr>
          <p:cNvCxnSpPr>
            <a:cxnSpLocks/>
          </p:cNvCxnSpPr>
          <p:nvPr/>
        </p:nvCxnSpPr>
        <p:spPr>
          <a:xfrm>
            <a:off x="7412182" y="2942424"/>
            <a:ext cx="354404" cy="964037"/>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5" name="Google Shape;6062;p60">
            <a:extLst>
              <a:ext uri="{FF2B5EF4-FFF2-40B4-BE49-F238E27FC236}">
                <a16:creationId xmlns:a16="http://schemas.microsoft.com/office/drawing/2014/main" id="{D724578D-B4A4-43CD-A639-F973D2F918B7}"/>
              </a:ext>
            </a:extLst>
          </p:cNvPr>
          <p:cNvSpPr txBox="1">
            <a:spLocks/>
          </p:cNvSpPr>
          <p:nvPr/>
        </p:nvSpPr>
        <p:spPr>
          <a:xfrm>
            <a:off x="802649" y="451870"/>
            <a:ext cx="2562760" cy="129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Char char="■"/>
              <a:defRPr sz="1600" b="0" i="0" u="none" strike="noStrike" cap="none">
                <a:solidFill>
                  <a:schemeClr val="dk1"/>
                </a:solidFill>
                <a:latin typeface="Ubuntu"/>
                <a:ea typeface="Ubuntu"/>
                <a:cs typeface="Ubuntu"/>
                <a:sym typeface="Ubuntu"/>
              </a:defRPr>
            </a:lvl9pPr>
          </a:lstStyle>
          <a:p>
            <a:pPr marL="0" indent="0">
              <a:spcAft>
                <a:spcPts val="1600"/>
              </a:spcAft>
              <a:buFont typeface="Ubuntu"/>
              <a:buNone/>
            </a:pPr>
            <a:r>
              <a:rPr lang="en-US" dirty="0"/>
              <a:t>B</a:t>
            </a:r>
            <a:r>
              <a:rPr lang="en" dirty="0"/>
              <a:t>rowse to select image file to translate or an entire folder</a:t>
            </a:r>
          </a:p>
        </p:txBody>
      </p:sp>
      <p:sp>
        <p:nvSpPr>
          <p:cNvPr id="26" name="Google Shape;6062;p60">
            <a:extLst>
              <a:ext uri="{FF2B5EF4-FFF2-40B4-BE49-F238E27FC236}">
                <a16:creationId xmlns:a16="http://schemas.microsoft.com/office/drawing/2014/main" id="{87C7E67C-BC7E-4BAE-7446-BBB1D75771BA}"/>
              </a:ext>
            </a:extLst>
          </p:cNvPr>
          <p:cNvSpPr txBox="1">
            <a:spLocks/>
          </p:cNvSpPr>
          <p:nvPr/>
        </p:nvSpPr>
        <p:spPr>
          <a:xfrm>
            <a:off x="231339" y="1980095"/>
            <a:ext cx="2562760" cy="987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Char char="■"/>
              <a:defRPr sz="1600" b="0" i="0" u="none" strike="noStrike" cap="none">
                <a:solidFill>
                  <a:schemeClr val="dk1"/>
                </a:solidFill>
                <a:latin typeface="Ubuntu"/>
                <a:ea typeface="Ubuntu"/>
                <a:cs typeface="Ubuntu"/>
                <a:sym typeface="Ubuntu"/>
              </a:defRPr>
            </a:lvl9pPr>
          </a:lstStyle>
          <a:p>
            <a:pPr marL="0" indent="0">
              <a:spcAft>
                <a:spcPts val="1600"/>
              </a:spcAft>
              <a:buFont typeface="Ubuntu"/>
              <a:buNone/>
            </a:pPr>
            <a:r>
              <a:rPr lang="en" dirty="0"/>
              <a:t>Option to choose between image processing translation and AI</a:t>
            </a:r>
          </a:p>
        </p:txBody>
      </p:sp>
      <p:sp>
        <p:nvSpPr>
          <p:cNvPr id="27" name="Google Shape;6062;p60">
            <a:extLst>
              <a:ext uri="{FF2B5EF4-FFF2-40B4-BE49-F238E27FC236}">
                <a16:creationId xmlns:a16="http://schemas.microsoft.com/office/drawing/2014/main" id="{E698B270-BA2F-E03F-EAC8-90CFDAEEFCB4}"/>
              </a:ext>
            </a:extLst>
          </p:cNvPr>
          <p:cNvSpPr txBox="1">
            <a:spLocks/>
          </p:cNvSpPr>
          <p:nvPr/>
        </p:nvSpPr>
        <p:spPr>
          <a:xfrm>
            <a:off x="2168224" y="3850520"/>
            <a:ext cx="2562760" cy="129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Char char="■"/>
              <a:defRPr sz="1600" b="0" i="0" u="none" strike="noStrike" cap="none">
                <a:solidFill>
                  <a:schemeClr val="dk1"/>
                </a:solidFill>
                <a:latin typeface="Ubuntu"/>
                <a:ea typeface="Ubuntu"/>
                <a:cs typeface="Ubuntu"/>
                <a:sym typeface="Ubuntu"/>
              </a:defRPr>
            </a:lvl9pPr>
          </a:lstStyle>
          <a:p>
            <a:pPr marL="0" indent="0">
              <a:spcAft>
                <a:spcPts val="1600"/>
              </a:spcAft>
              <a:buFont typeface="Ubuntu"/>
              <a:buNone/>
            </a:pPr>
            <a:r>
              <a:rPr lang="en" dirty="0"/>
              <a:t>Option to return to previous page</a:t>
            </a:r>
          </a:p>
        </p:txBody>
      </p:sp>
      <p:sp>
        <p:nvSpPr>
          <p:cNvPr id="29" name="Google Shape;6062;p60">
            <a:extLst>
              <a:ext uri="{FF2B5EF4-FFF2-40B4-BE49-F238E27FC236}">
                <a16:creationId xmlns:a16="http://schemas.microsoft.com/office/drawing/2014/main" id="{AA4AE58E-5AA0-5747-A3C9-F3E1582EEB20}"/>
              </a:ext>
            </a:extLst>
          </p:cNvPr>
          <p:cNvSpPr txBox="1">
            <a:spLocks/>
          </p:cNvSpPr>
          <p:nvPr/>
        </p:nvSpPr>
        <p:spPr>
          <a:xfrm>
            <a:off x="6485206" y="3877944"/>
            <a:ext cx="2562760" cy="129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Char char="■"/>
              <a:defRPr sz="1600" b="0" i="0" u="none" strike="noStrike" cap="none">
                <a:solidFill>
                  <a:schemeClr val="dk1"/>
                </a:solidFill>
                <a:latin typeface="Ubuntu"/>
                <a:ea typeface="Ubuntu"/>
                <a:cs typeface="Ubuntu"/>
                <a:sym typeface="Ubuntu"/>
              </a:defRPr>
            </a:lvl9pPr>
          </a:lstStyle>
          <a:p>
            <a:pPr marL="0" indent="0">
              <a:spcAft>
                <a:spcPts val="1600"/>
              </a:spcAft>
              <a:buFont typeface="Ubuntu"/>
              <a:buNone/>
            </a:pPr>
            <a:r>
              <a:rPr lang="en-US" dirty="0"/>
              <a:t>Start Translation</a:t>
            </a:r>
            <a:endParaRPr lang="en" dirty="0"/>
          </a:p>
        </p:txBody>
      </p:sp>
    </p:spTree>
    <p:extLst>
      <p:ext uri="{BB962C8B-B14F-4D97-AF65-F5344CB8AC3E}">
        <p14:creationId xmlns:p14="http://schemas.microsoft.com/office/powerpoint/2010/main" val="1559295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913"/>
        <p:cNvGrpSpPr/>
        <p:nvPr/>
      </p:nvGrpSpPr>
      <p:grpSpPr>
        <a:xfrm>
          <a:off x="0" y="0"/>
          <a:ext cx="0" cy="0"/>
          <a:chOff x="0" y="0"/>
          <a:chExt cx="0" cy="0"/>
        </a:xfrm>
      </p:grpSpPr>
      <p:grpSp>
        <p:nvGrpSpPr>
          <p:cNvPr id="5914" name="Google Shape;5914;p60"/>
          <p:cNvGrpSpPr/>
          <p:nvPr/>
        </p:nvGrpSpPr>
        <p:grpSpPr>
          <a:xfrm>
            <a:off x="2822683" y="773052"/>
            <a:ext cx="5996275" cy="3135276"/>
            <a:chOff x="3537127" y="1245236"/>
            <a:chExt cx="5174846" cy="2653186"/>
          </a:xfrm>
        </p:grpSpPr>
        <p:grpSp>
          <p:nvGrpSpPr>
            <p:cNvPr id="5915" name="Google Shape;5915;p60"/>
            <p:cNvGrpSpPr/>
            <p:nvPr/>
          </p:nvGrpSpPr>
          <p:grpSpPr>
            <a:xfrm>
              <a:off x="3537127" y="1245236"/>
              <a:ext cx="629503" cy="2649503"/>
              <a:chOff x="3783139" y="1245236"/>
              <a:chExt cx="629503" cy="2649503"/>
            </a:xfrm>
          </p:grpSpPr>
          <p:sp>
            <p:nvSpPr>
              <p:cNvPr id="5916" name="Google Shape;5916;p60"/>
              <p:cNvSpPr/>
              <p:nvPr/>
            </p:nvSpPr>
            <p:spPr>
              <a:xfrm rot="5400000" flipH="1">
                <a:off x="4368480" y="2402148"/>
                <a:ext cx="44150" cy="44175"/>
              </a:xfrm>
              <a:custGeom>
                <a:avLst/>
                <a:gdLst/>
                <a:ahLst/>
                <a:cxnLst/>
                <a:rect l="l" t="t" r="r" b="b"/>
                <a:pathLst>
                  <a:path w="1766" h="1767" extrusionOk="0">
                    <a:moveTo>
                      <a:pt x="883" y="1"/>
                    </a:moveTo>
                    <a:cubicBezTo>
                      <a:pt x="388" y="1"/>
                      <a:pt x="0" y="410"/>
                      <a:pt x="0" y="884"/>
                    </a:cubicBezTo>
                    <a:cubicBezTo>
                      <a:pt x="0" y="1379"/>
                      <a:pt x="388" y="1766"/>
                      <a:pt x="883" y="1766"/>
                    </a:cubicBezTo>
                    <a:cubicBezTo>
                      <a:pt x="1378" y="1766"/>
                      <a:pt x="1766" y="1379"/>
                      <a:pt x="1766" y="884"/>
                    </a:cubicBezTo>
                    <a:cubicBezTo>
                      <a:pt x="1766" y="410"/>
                      <a:pt x="1378"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7" name="Google Shape;5917;p60"/>
              <p:cNvSpPr/>
              <p:nvPr/>
            </p:nvSpPr>
            <p:spPr>
              <a:xfrm rot="5400000" flipH="1">
                <a:off x="4241392" y="222866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8" name="Google Shape;5918;p60"/>
              <p:cNvSpPr/>
              <p:nvPr/>
            </p:nvSpPr>
            <p:spPr>
              <a:xfrm rot="5400000" flipH="1">
                <a:off x="4285567" y="231923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19" name="Google Shape;5919;p60"/>
              <p:cNvSpPr/>
              <p:nvPr/>
            </p:nvSpPr>
            <p:spPr>
              <a:xfrm rot="5400000" flipH="1">
                <a:off x="4368467" y="23192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0" name="Google Shape;5920;p60"/>
              <p:cNvSpPr/>
              <p:nvPr/>
            </p:nvSpPr>
            <p:spPr>
              <a:xfrm rot="5400000" flipH="1">
                <a:off x="4368467" y="2154511"/>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1" name="Google Shape;5921;p60"/>
              <p:cNvSpPr/>
              <p:nvPr/>
            </p:nvSpPr>
            <p:spPr>
              <a:xfrm rot="5400000" flipH="1">
                <a:off x="4285567" y="198868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2" name="Google Shape;5922;p60"/>
              <p:cNvSpPr/>
              <p:nvPr/>
            </p:nvSpPr>
            <p:spPr>
              <a:xfrm rot="5400000" flipH="1">
                <a:off x="4368467" y="198868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3" name="Google Shape;5923;p60"/>
              <p:cNvSpPr/>
              <p:nvPr/>
            </p:nvSpPr>
            <p:spPr>
              <a:xfrm rot="5400000" flipH="1">
                <a:off x="4368467" y="190633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4" name="Google Shape;5924;p60"/>
              <p:cNvSpPr/>
              <p:nvPr/>
            </p:nvSpPr>
            <p:spPr>
              <a:xfrm rot="5400000" flipH="1">
                <a:off x="4368467" y="16581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5" name="Google Shape;5925;p60"/>
              <p:cNvSpPr/>
              <p:nvPr/>
            </p:nvSpPr>
            <p:spPr>
              <a:xfrm rot="5400000" flipH="1">
                <a:off x="4368467" y="1492861"/>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6" name="Google Shape;5926;p60"/>
              <p:cNvSpPr/>
              <p:nvPr/>
            </p:nvSpPr>
            <p:spPr>
              <a:xfrm rot="5400000" flipH="1">
                <a:off x="4285567" y="1328136"/>
                <a:ext cx="44175" cy="44175"/>
              </a:xfrm>
              <a:custGeom>
                <a:avLst/>
                <a:gdLst/>
                <a:ahLst/>
                <a:cxnLst/>
                <a:rect l="l" t="t" r="r" b="b"/>
                <a:pathLst>
                  <a:path w="1767" h="1767" extrusionOk="0">
                    <a:moveTo>
                      <a:pt x="884" y="1"/>
                    </a:moveTo>
                    <a:cubicBezTo>
                      <a:pt x="410" y="1"/>
                      <a:pt x="1" y="389"/>
                      <a:pt x="1" y="884"/>
                    </a:cubicBezTo>
                    <a:cubicBezTo>
                      <a:pt x="1" y="1379"/>
                      <a:pt x="410"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7" name="Google Shape;5927;p60"/>
              <p:cNvSpPr/>
              <p:nvPr/>
            </p:nvSpPr>
            <p:spPr>
              <a:xfrm rot="5400000" flipH="1">
                <a:off x="4241392" y="1710998"/>
                <a:ext cx="44175" cy="44175"/>
              </a:xfrm>
              <a:custGeom>
                <a:avLst/>
                <a:gdLst/>
                <a:ahLst/>
                <a:cxnLst/>
                <a:rect l="l" t="t" r="r" b="b"/>
                <a:pathLst>
                  <a:path w="1767" h="1767" extrusionOk="0">
                    <a:moveTo>
                      <a:pt x="884" y="1"/>
                    </a:moveTo>
                    <a:cubicBezTo>
                      <a:pt x="410" y="1"/>
                      <a:pt x="1" y="410"/>
                      <a:pt x="1" y="884"/>
                    </a:cubicBezTo>
                    <a:cubicBezTo>
                      <a:pt x="1" y="1379"/>
                      <a:pt x="410"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8" name="Google Shape;5928;p60"/>
              <p:cNvSpPr/>
              <p:nvPr/>
            </p:nvSpPr>
            <p:spPr>
              <a:xfrm rot="5400000" flipH="1">
                <a:off x="4186717" y="143256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29" name="Google Shape;5929;p60"/>
              <p:cNvSpPr/>
              <p:nvPr/>
            </p:nvSpPr>
            <p:spPr>
              <a:xfrm rot="5400000" flipH="1">
                <a:off x="4285567" y="124523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0" name="Google Shape;5930;p60"/>
              <p:cNvSpPr/>
              <p:nvPr/>
            </p:nvSpPr>
            <p:spPr>
              <a:xfrm rot="5400000" flipH="1">
                <a:off x="4368467" y="124523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1" name="Google Shape;5931;p60"/>
              <p:cNvSpPr/>
              <p:nvPr/>
            </p:nvSpPr>
            <p:spPr>
              <a:xfrm rot="5400000">
                <a:off x="4058259" y="2783344"/>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2" name="Google Shape;5932;p60"/>
              <p:cNvSpPr/>
              <p:nvPr/>
            </p:nvSpPr>
            <p:spPr>
              <a:xfrm rot="5400000">
                <a:off x="3783139" y="2485056"/>
                <a:ext cx="45251" cy="45251"/>
              </a:xfrm>
              <a:custGeom>
                <a:avLst/>
                <a:gdLst/>
                <a:ahLst/>
                <a:cxnLst/>
                <a:rect l="l" t="t" r="r" b="b"/>
                <a:pathLst>
                  <a:path w="2607" h="2607" extrusionOk="0">
                    <a:moveTo>
                      <a:pt x="1293" y="1"/>
                    </a:moveTo>
                    <a:cubicBezTo>
                      <a:pt x="582" y="1"/>
                      <a:pt x="1" y="582"/>
                      <a:pt x="1" y="1293"/>
                    </a:cubicBezTo>
                    <a:cubicBezTo>
                      <a:pt x="1" y="2025"/>
                      <a:pt x="582" y="2606"/>
                      <a:pt x="1293" y="2606"/>
                    </a:cubicBezTo>
                    <a:cubicBezTo>
                      <a:pt x="2025" y="2606"/>
                      <a:pt x="2606" y="2025"/>
                      <a:pt x="2606" y="1293"/>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3" name="Google Shape;5933;p60"/>
              <p:cNvSpPr/>
              <p:nvPr/>
            </p:nvSpPr>
            <p:spPr>
              <a:xfrm rot="5400000">
                <a:off x="3949110" y="2783344"/>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4" name="Google Shape;5934;p60"/>
              <p:cNvSpPr/>
              <p:nvPr/>
            </p:nvSpPr>
            <p:spPr>
              <a:xfrm rot="5400000">
                <a:off x="4363426" y="2563410"/>
                <a:ext cx="53079" cy="45164"/>
              </a:xfrm>
              <a:custGeom>
                <a:avLst/>
                <a:gdLst/>
                <a:ahLst/>
                <a:cxnLst/>
                <a:rect l="l" t="t" r="r" b="b"/>
                <a:pathLst>
                  <a:path w="3058" h="2602" extrusionOk="0">
                    <a:moveTo>
                      <a:pt x="1327" y="1"/>
                    </a:moveTo>
                    <a:cubicBezTo>
                      <a:pt x="652" y="1"/>
                      <a:pt x="0" y="522"/>
                      <a:pt x="0" y="1309"/>
                    </a:cubicBezTo>
                    <a:cubicBezTo>
                      <a:pt x="0" y="2020"/>
                      <a:pt x="582" y="2601"/>
                      <a:pt x="1314" y="2601"/>
                    </a:cubicBezTo>
                    <a:cubicBezTo>
                      <a:pt x="2477" y="2601"/>
                      <a:pt x="3058" y="1202"/>
                      <a:pt x="2240" y="383"/>
                    </a:cubicBezTo>
                    <a:cubicBezTo>
                      <a:pt x="1976" y="119"/>
                      <a:pt x="1649" y="1"/>
                      <a:pt x="1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5" name="Google Shape;5935;p60"/>
              <p:cNvSpPr/>
              <p:nvPr/>
            </p:nvSpPr>
            <p:spPr>
              <a:xfrm rot="5400000">
                <a:off x="4367383" y="2485056"/>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6" name="Google Shape;5936;p60"/>
              <p:cNvSpPr/>
              <p:nvPr/>
            </p:nvSpPr>
            <p:spPr>
              <a:xfrm rot="5400000">
                <a:off x="4367392" y="2783344"/>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7" name="Google Shape;5937;p60"/>
              <p:cNvSpPr/>
              <p:nvPr/>
            </p:nvSpPr>
            <p:spPr>
              <a:xfrm rot="5400000">
                <a:off x="4367201" y="2708774"/>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8" name="Google Shape;5938;p60"/>
              <p:cNvSpPr/>
              <p:nvPr/>
            </p:nvSpPr>
            <p:spPr>
              <a:xfrm rot="5400000">
                <a:off x="4363599" y="2637979"/>
                <a:ext cx="52732" cy="45164"/>
              </a:xfrm>
              <a:custGeom>
                <a:avLst/>
                <a:gdLst/>
                <a:ahLst/>
                <a:cxnLst/>
                <a:rect l="l" t="t" r="r" b="b"/>
                <a:pathLst>
                  <a:path w="3038" h="2602" extrusionOk="0">
                    <a:moveTo>
                      <a:pt x="1312" y="1"/>
                    </a:moveTo>
                    <a:cubicBezTo>
                      <a:pt x="643" y="1"/>
                      <a:pt x="1" y="522"/>
                      <a:pt x="1" y="1309"/>
                    </a:cubicBezTo>
                    <a:cubicBezTo>
                      <a:pt x="1" y="2020"/>
                      <a:pt x="582" y="2601"/>
                      <a:pt x="1293" y="2601"/>
                    </a:cubicBezTo>
                    <a:cubicBezTo>
                      <a:pt x="2456" y="2601"/>
                      <a:pt x="3037" y="1202"/>
                      <a:pt x="2219" y="383"/>
                    </a:cubicBezTo>
                    <a:cubicBezTo>
                      <a:pt x="1955" y="119"/>
                      <a:pt x="1630" y="1"/>
                      <a:pt x="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39" name="Google Shape;5939;p60"/>
              <p:cNvSpPr/>
              <p:nvPr/>
            </p:nvSpPr>
            <p:spPr>
              <a:xfrm rot="5400000">
                <a:off x="4289262" y="248506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0" name="Google Shape;5940;p60"/>
              <p:cNvSpPr/>
              <p:nvPr/>
            </p:nvSpPr>
            <p:spPr>
              <a:xfrm rot="5400000">
                <a:off x="4285383" y="2555564"/>
                <a:ext cx="52715" cy="45529"/>
              </a:xfrm>
              <a:custGeom>
                <a:avLst/>
                <a:gdLst/>
                <a:ahLst/>
                <a:cxnLst/>
                <a:rect l="l" t="t" r="r" b="b"/>
                <a:pathLst>
                  <a:path w="3037" h="2623" extrusionOk="0">
                    <a:moveTo>
                      <a:pt x="1745" y="0"/>
                    </a:moveTo>
                    <a:cubicBezTo>
                      <a:pt x="582" y="0"/>
                      <a:pt x="0" y="1422"/>
                      <a:pt x="819" y="2240"/>
                    </a:cubicBezTo>
                    <a:cubicBezTo>
                      <a:pt x="1083" y="2504"/>
                      <a:pt x="1407" y="2622"/>
                      <a:pt x="1726" y="2622"/>
                    </a:cubicBezTo>
                    <a:cubicBezTo>
                      <a:pt x="2395" y="2622"/>
                      <a:pt x="3037" y="2101"/>
                      <a:pt x="3037"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1" name="Google Shape;5941;p60"/>
              <p:cNvSpPr/>
              <p:nvPr/>
            </p:nvSpPr>
            <p:spPr>
              <a:xfrm rot="5400000">
                <a:off x="4289080" y="270878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2" name="Google Shape;5942;p60"/>
              <p:cNvSpPr/>
              <p:nvPr/>
            </p:nvSpPr>
            <p:spPr>
              <a:xfrm rot="5400000">
                <a:off x="4289271" y="278335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3" name="Google Shape;5943;p60"/>
              <p:cNvSpPr/>
              <p:nvPr/>
            </p:nvSpPr>
            <p:spPr>
              <a:xfrm rot="5400000">
                <a:off x="4285192" y="2854034"/>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4" name="Google Shape;5944;p60"/>
              <p:cNvSpPr/>
              <p:nvPr/>
            </p:nvSpPr>
            <p:spPr>
              <a:xfrm rot="5400000">
                <a:off x="4285192" y="292879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5" name="Google Shape;5945;p60"/>
              <p:cNvSpPr/>
              <p:nvPr/>
            </p:nvSpPr>
            <p:spPr>
              <a:xfrm rot="5400000">
                <a:off x="4209050" y="2563418"/>
                <a:ext cx="53079" cy="45147"/>
              </a:xfrm>
              <a:custGeom>
                <a:avLst/>
                <a:gdLst/>
                <a:ahLst/>
                <a:cxnLst/>
                <a:rect l="l" t="t" r="r" b="b"/>
                <a:pathLst>
                  <a:path w="3058"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6" name="Google Shape;5946;p60"/>
              <p:cNvSpPr/>
              <p:nvPr/>
            </p:nvSpPr>
            <p:spPr>
              <a:xfrm rot="5400000">
                <a:off x="4213008" y="2485065"/>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7" name="Google Shape;5947;p60"/>
              <p:cNvSpPr/>
              <p:nvPr/>
            </p:nvSpPr>
            <p:spPr>
              <a:xfrm rot="5400000">
                <a:off x="4213016" y="278335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8" name="Google Shape;5948;p60"/>
              <p:cNvSpPr/>
              <p:nvPr/>
            </p:nvSpPr>
            <p:spPr>
              <a:xfrm rot="5400000">
                <a:off x="4212825" y="270878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49" name="Google Shape;5949;p60"/>
              <p:cNvSpPr/>
              <p:nvPr/>
            </p:nvSpPr>
            <p:spPr>
              <a:xfrm rot="5400000">
                <a:off x="4209041" y="2936466"/>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0" name="Google Shape;5950;p60"/>
              <p:cNvSpPr/>
              <p:nvPr/>
            </p:nvSpPr>
            <p:spPr>
              <a:xfrm rot="5400000">
                <a:off x="3890804" y="33919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1" name="Google Shape;5951;p60"/>
              <p:cNvSpPr/>
              <p:nvPr/>
            </p:nvSpPr>
            <p:spPr>
              <a:xfrm rot="5400000">
                <a:off x="4363417" y="3022490"/>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2" name="Google Shape;5952;p60"/>
              <p:cNvSpPr/>
              <p:nvPr/>
            </p:nvSpPr>
            <p:spPr>
              <a:xfrm rot="5400000">
                <a:off x="4367392" y="31680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3" name="Google Shape;5953;p60"/>
              <p:cNvSpPr/>
              <p:nvPr/>
            </p:nvSpPr>
            <p:spPr>
              <a:xfrm rot="5400000">
                <a:off x="4367392" y="3093275"/>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4" name="Google Shape;5954;p60"/>
              <p:cNvSpPr/>
              <p:nvPr/>
            </p:nvSpPr>
            <p:spPr>
              <a:xfrm rot="5400000">
                <a:off x="4367392" y="3466315"/>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5" name="Google Shape;5955;p60"/>
              <p:cNvSpPr/>
              <p:nvPr/>
            </p:nvSpPr>
            <p:spPr>
              <a:xfrm rot="5400000">
                <a:off x="4367392" y="3391936"/>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6" name="Google Shape;5956;p60"/>
              <p:cNvSpPr/>
              <p:nvPr/>
            </p:nvSpPr>
            <p:spPr>
              <a:xfrm rot="5400000">
                <a:off x="4363599" y="3321333"/>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7" name="Google Shape;5957;p60"/>
              <p:cNvSpPr/>
              <p:nvPr/>
            </p:nvSpPr>
            <p:spPr>
              <a:xfrm rot="5400000">
                <a:off x="4285192" y="3014826"/>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8" name="Google Shape;5958;p60"/>
              <p:cNvSpPr/>
              <p:nvPr/>
            </p:nvSpPr>
            <p:spPr>
              <a:xfrm rot="5400000">
                <a:off x="4289271" y="309328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59" name="Google Shape;5959;p60"/>
              <p:cNvSpPr/>
              <p:nvPr/>
            </p:nvSpPr>
            <p:spPr>
              <a:xfrm rot="5400000">
                <a:off x="4289271" y="31680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0" name="Google Shape;5960;p60"/>
              <p:cNvSpPr/>
              <p:nvPr/>
            </p:nvSpPr>
            <p:spPr>
              <a:xfrm rot="5400000">
                <a:off x="4285192" y="3313105"/>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1" name="Google Shape;5961;p60"/>
              <p:cNvSpPr/>
              <p:nvPr/>
            </p:nvSpPr>
            <p:spPr>
              <a:xfrm rot="5400000">
                <a:off x="4289271" y="33919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2" name="Google Shape;5962;p60"/>
              <p:cNvSpPr/>
              <p:nvPr/>
            </p:nvSpPr>
            <p:spPr>
              <a:xfrm rot="5400000">
                <a:off x="4289271" y="346632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3" name="Google Shape;5963;p60"/>
              <p:cNvSpPr/>
              <p:nvPr/>
            </p:nvSpPr>
            <p:spPr>
              <a:xfrm rot="5400000">
                <a:off x="4289271" y="3541084"/>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4" name="Google Shape;5964;p60"/>
              <p:cNvSpPr/>
              <p:nvPr/>
            </p:nvSpPr>
            <p:spPr>
              <a:xfrm rot="5400000">
                <a:off x="4209041" y="3022498"/>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5" name="Google Shape;5965;p60"/>
              <p:cNvSpPr/>
              <p:nvPr/>
            </p:nvSpPr>
            <p:spPr>
              <a:xfrm rot="5400000">
                <a:off x="3955281" y="3242614"/>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6" name="Google Shape;5966;p60"/>
              <p:cNvSpPr/>
              <p:nvPr/>
            </p:nvSpPr>
            <p:spPr>
              <a:xfrm rot="5400000">
                <a:off x="4213016" y="3168045"/>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7" name="Google Shape;5967;p60"/>
              <p:cNvSpPr/>
              <p:nvPr/>
            </p:nvSpPr>
            <p:spPr>
              <a:xfrm rot="5400000">
                <a:off x="4213016" y="3466324"/>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8" name="Google Shape;5968;p60"/>
              <p:cNvSpPr/>
              <p:nvPr/>
            </p:nvSpPr>
            <p:spPr>
              <a:xfrm rot="5400000">
                <a:off x="4053399" y="3391936"/>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69" name="Google Shape;5969;p60"/>
              <p:cNvSpPr/>
              <p:nvPr/>
            </p:nvSpPr>
            <p:spPr>
              <a:xfrm rot="5400000">
                <a:off x="4209224" y="3321341"/>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0" name="Google Shape;5970;p60"/>
              <p:cNvSpPr/>
              <p:nvPr/>
            </p:nvSpPr>
            <p:spPr>
              <a:xfrm rot="5400000">
                <a:off x="4090788" y="3541076"/>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1" name="Google Shape;5971;p60"/>
              <p:cNvSpPr/>
              <p:nvPr/>
            </p:nvSpPr>
            <p:spPr>
              <a:xfrm rot="5400000">
                <a:off x="4058259" y="3692494"/>
                <a:ext cx="45234" cy="45251"/>
              </a:xfrm>
              <a:custGeom>
                <a:avLst/>
                <a:gdLst/>
                <a:ahLst/>
                <a:cxnLst/>
                <a:rect l="l" t="t" r="r" b="b"/>
                <a:pathLst>
                  <a:path w="2606" h="2607" extrusionOk="0">
                    <a:moveTo>
                      <a:pt x="1314" y="0"/>
                    </a:moveTo>
                    <a:cubicBezTo>
                      <a:pt x="581" y="0"/>
                      <a:pt x="0" y="582"/>
                      <a:pt x="0" y="1314"/>
                    </a:cubicBezTo>
                    <a:cubicBezTo>
                      <a:pt x="0" y="2025"/>
                      <a:pt x="581" y="2606"/>
                      <a:pt x="1314" y="2606"/>
                    </a:cubicBezTo>
                    <a:cubicBezTo>
                      <a:pt x="2024" y="2606"/>
                      <a:pt x="2606" y="2025"/>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2" name="Google Shape;5972;p60"/>
              <p:cNvSpPr/>
              <p:nvPr/>
            </p:nvSpPr>
            <p:spPr>
              <a:xfrm rot="5400000">
                <a:off x="3949110" y="3692494"/>
                <a:ext cx="45234" cy="45251"/>
              </a:xfrm>
              <a:custGeom>
                <a:avLst/>
                <a:gdLst/>
                <a:ahLst/>
                <a:cxnLst/>
                <a:rect l="l" t="t" r="r" b="b"/>
                <a:pathLst>
                  <a:path w="2606" h="2607" extrusionOk="0">
                    <a:moveTo>
                      <a:pt x="1314" y="0"/>
                    </a:moveTo>
                    <a:cubicBezTo>
                      <a:pt x="581" y="0"/>
                      <a:pt x="0" y="582"/>
                      <a:pt x="0" y="1292"/>
                    </a:cubicBezTo>
                    <a:cubicBezTo>
                      <a:pt x="0" y="2025"/>
                      <a:pt x="581" y="2606"/>
                      <a:pt x="1314" y="2606"/>
                    </a:cubicBezTo>
                    <a:cubicBezTo>
                      <a:pt x="2024" y="2606"/>
                      <a:pt x="2606" y="2025"/>
                      <a:pt x="2606" y="1292"/>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3" name="Google Shape;5973;p60"/>
              <p:cNvSpPr/>
              <p:nvPr/>
            </p:nvSpPr>
            <p:spPr>
              <a:xfrm rot="5400000">
                <a:off x="4367392" y="3692494"/>
                <a:ext cx="45234" cy="45251"/>
              </a:xfrm>
              <a:custGeom>
                <a:avLst/>
                <a:gdLst/>
                <a:ahLst/>
                <a:cxnLst/>
                <a:rect l="l" t="t" r="r" b="b"/>
                <a:pathLst>
                  <a:path w="2606" h="2607" extrusionOk="0">
                    <a:moveTo>
                      <a:pt x="1314" y="1"/>
                    </a:moveTo>
                    <a:cubicBezTo>
                      <a:pt x="581" y="1"/>
                      <a:pt x="0" y="582"/>
                      <a:pt x="0" y="1314"/>
                    </a:cubicBezTo>
                    <a:cubicBezTo>
                      <a:pt x="0" y="2025"/>
                      <a:pt x="581" y="2606"/>
                      <a:pt x="1314" y="2606"/>
                    </a:cubicBezTo>
                    <a:cubicBezTo>
                      <a:pt x="2024" y="2606"/>
                      <a:pt x="2606" y="2025"/>
                      <a:pt x="2606" y="1314"/>
                    </a:cubicBezTo>
                    <a:cubicBezTo>
                      <a:pt x="2606"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4" name="Google Shape;5974;p60"/>
              <p:cNvSpPr/>
              <p:nvPr/>
            </p:nvSpPr>
            <p:spPr>
              <a:xfrm rot="5400000">
                <a:off x="4367201" y="3617924"/>
                <a:ext cx="45616" cy="45251"/>
              </a:xfrm>
              <a:custGeom>
                <a:avLst/>
                <a:gdLst/>
                <a:ahLst/>
                <a:cxnLst/>
                <a:rect l="l" t="t" r="r" b="b"/>
                <a:pathLst>
                  <a:path w="2628" h="2607" extrusionOk="0">
                    <a:moveTo>
                      <a:pt x="1314" y="1"/>
                    </a:moveTo>
                    <a:cubicBezTo>
                      <a:pt x="603" y="1"/>
                      <a:pt x="0" y="582"/>
                      <a:pt x="0" y="1314"/>
                    </a:cubicBezTo>
                    <a:cubicBezTo>
                      <a:pt x="0" y="2025"/>
                      <a:pt x="603" y="2606"/>
                      <a:pt x="1314" y="2606"/>
                    </a:cubicBezTo>
                    <a:cubicBezTo>
                      <a:pt x="2024" y="2606"/>
                      <a:pt x="2627" y="2025"/>
                      <a:pt x="2627" y="1314"/>
                    </a:cubicBezTo>
                    <a:cubicBezTo>
                      <a:pt x="2627" y="582"/>
                      <a:pt x="2024" y="1"/>
                      <a:pt x="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5" name="Google Shape;5975;p60"/>
              <p:cNvSpPr/>
              <p:nvPr/>
            </p:nvSpPr>
            <p:spPr>
              <a:xfrm rot="5400000">
                <a:off x="4289080" y="361793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6" name="Google Shape;5976;p60"/>
              <p:cNvSpPr/>
              <p:nvPr/>
            </p:nvSpPr>
            <p:spPr>
              <a:xfrm rot="5400000">
                <a:off x="4289271" y="369250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7" name="Google Shape;5977;p60"/>
              <p:cNvSpPr/>
              <p:nvPr/>
            </p:nvSpPr>
            <p:spPr>
              <a:xfrm rot="5400000">
                <a:off x="4285192" y="3763184"/>
                <a:ext cx="53097" cy="45529"/>
              </a:xfrm>
              <a:custGeom>
                <a:avLst/>
                <a:gdLst/>
                <a:ahLst/>
                <a:cxnLst/>
                <a:rect l="l" t="t" r="r" b="b"/>
                <a:pathLst>
                  <a:path w="3059" h="2623" extrusionOk="0">
                    <a:moveTo>
                      <a:pt x="1745" y="0"/>
                    </a:moveTo>
                    <a:cubicBezTo>
                      <a:pt x="582" y="0"/>
                      <a:pt x="1" y="1422"/>
                      <a:pt x="819" y="2240"/>
                    </a:cubicBezTo>
                    <a:cubicBezTo>
                      <a:pt x="1090" y="2504"/>
                      <a:pt x="1419" y="2622"/>
                      <a:pt x="1741" y="2622"/>
                    </a:cubicBezTo>
                    <a:cubicBezTo>
                      <a:pt x="2417" y="2622"/>
                      <a:pt x="3059" y="2101"/>
                      <a:pt x="3059" y="1314"/>
                    </a:cubicBezTo>
                    <a:cubicBezTo>
                      <a:pt x="3059" y="582"/>
                      <a:pt x="2477"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8" name="Google Shape;5978;p60"/>
              <p:cNvSpPr/>
              <p:nvPr/>
            </p:nvSpPr>
            <p:spPr>
              <a:xfrm rot="5400000">
                <a:off x="4285192" y="3837944"/>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8" y="2101"/>
                      <a:pt x="3058" y="1314"/>
                    </a:cubicBezTo>
                    <a:cubicBezTo>
                      <a:pt x="3037" y="582"/>
                      <a:pt x="2455"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79" name="Google Shape;5979;p60"/>
              <p:cNvSpPr/>
              <p:nvPr/>
            </p:nvSpPr>
            <p:spPr>
              <a:xfrm rot="5400000">
                <a:off x="4213016" y="3692502"/>
                <a:ext cx="45234" cy="45234"/>
              </a:xfrm>
              <a:custGeom>
                <a:avLst/>
                <a:gdLst/>
                <a:ahLst/>
                <a:cxnLst/>
                <a:rect l="l" t="t" r="r" b="b"/>
                <a:pathLst>
                  <a:path w="2606" h="2606" extrusionOk="0">
                    <a:moveTo>
                      <a:pt x="1314" y="0"/>
                    </a:moveTo>
                    <a:cubicBezTo>
                      <a:pt x="581" y="0"/>
                      <a:pt x="0" y="582"/>
                      <a:pt x="0" y="1314"/>
                    </a:cubicBezTo>
                    <a:cubicBezTo>
                      <a:pt x="0" y="2024"/>
                      <a:pt x="581" y="2606"/>
                      <a:pt x="1314" y="2606"/>
                    </a:cubicBezTo>
                    <a:cubicBezTo>
                      <a:pt x="2024" y="2606"/>
                      <a:pt x="2606" y="2024"/>
                      <a:pt x="2606" y="1314"/>
                    </a:cubicBezTo>
                    <a:cubicBezTo>
                      <a:pt x="2606"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0" name="Google Shape;5980;p60"/>
              <p:cNvSpPr/>
              <p:nvPr/>
            </p:nvSpPr>
            <p:spPr>
              <a:xfrm rot="5400000">
                <a:off x="4212825" y="3617933"/>
                <a:ext cx="45616" cy="45234"/>
              </a:xfrm>
              <a:custGeom>
                <a:avLst/>
                <a:gdLst/>
                <a:ahLst/>
                <a:cxnLst/>
                <a:rect l="l" t="t" r="r" b="b"/>
                <a:pathLst>
                  <a:path w="2628" h="2606" extrusionOk="0">
                    <a:moveTo>
                      <a:pt x="1314" y="0"/>
                    </a:moveTo>
                    <a:cubicBezTo>
                      <a:pt x="603" y="0"/>
                      <a:pt x="0" y="582"/>
                      <a:pt x="0" y="1314"/>
                    </a:cubicBezTo>
                    <a:cubicBezTo>
                      <a:pt x="0" y="2024"/>
                      <a:pt x="603" y="2606"/>
                      <a:pt x="1314" y="2606"/>
                    </a:cubicBezTo>
                    <a:cubicBezTo>
                      <a:pt x="2024" y="2606"/>
                      <a:pt x="2627" y="2024"/>
                      <a:pt x="2627" y="1314"/>
                    </a:cubicBezTo>
                    <a:cubicBezTo>
                      <a:pt x="2627" y="582"/>
                      <a:pt x="2024" y="0"/>
                      <a:pt x="1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1" name="Google Shape;5981;p60"/>
              <p:cNvSpPr/>
              <p:nvPr/>
            </p:nvSpPr>
            <p:spPr>
              <a:xfrm rot="5400000">
                <a:off x="4209041" y="3845616"/>
                <a:ext cx="53097" cy="45147"/>
              </a:xfrm>
              <a:custGeom>
                <a:avLst/>
                <a:gdLst/>
                <a:ahLst/>
                <a:cxnLst/>
                <a:rect l="l" t="t" r="r" b="b"/>
                <a:pathLst>
                  <a:path w="3059" h="2601" extrusionOk="0">
                    <a:moveTo>
                      <a:pt x="1327" y="0"/>
                    </a:moveTo>
                    <a:cubicBezTo>
                      <a:pt x="652" y="0"/>
                      <a:pt x="0" y="521"/>
                      <a:pt x="0" y="1309"/>
                    </a:cubicBezTo>
                    <a:cubicBezTo>
                      <a:pt x="0" y="2019"/>
                      <a:pt x="582" y="2601"/>
                      <a:pt x="1314" y="2601"/>
                    </a:cubicBezTo>
                    <a:cubicBezTo>
                      <a:pt x="2477" y="2601"/>
                      <a:pt x="3058" y="1201"/>
                      <a:pt x="2240" y="383"/>
                    </a:cubicBezTo>
                    <a:cubicBezTo>
                      <a:pt x="1976" y="119"/>
                      <a:pt x="1649" y="0"/>
                      <a:pt x="1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5982" name="Google Shape;5982;p60"/>
            <p:cNvGrpSpPr/>
            <p:nvPr/>
          </p:nvGrpSpPr>
          <p:grpSpPr>
            <a:xfrm>
              <a:off x="8101275" y="1266192"/>
              <a:ext cx="610698" cy="2632230"/>
              <a:chOff x="6787563" y="1266192"/>
              <a:chExt cx="610698" cy="2632230"/>
            </a:xfrm>
          </p:grpSpPr>
          <p:sp>
            <p:nvSpPr>
              <p:cNvPr id="5983" name="Google Shape;5983;p60"/>
              <p:cNvSpPr/>
              <p:nvPr/>
            </p:nvSpPr>
            <p:spPr>
              <a:xfrm rot="-5400000">
                <a:off x="6828939" y="3389261"/>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4" name="Google Shape;5984;p60"/>
              <p:cNvSpPr/>
              <p:nvPr/>
            </p:nvSpPr>
            <p:spPr>
              <a:xfrm rot="-5400000">
                <a:off x="6956014" y="34304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5" name="Google Shape;5985;p60"/>
              <p:cNvSpPr/>
              <p:nvPr/>
            </p:nvSpPr>
            <p:spPr>
              <a:xfrm rot="-5400000">
                <a:off x="6911839" y="3306336"/>
                <a:ext cx="44175" cy="44175"/>
              </a:xfrm>
              <a:custGeom>
                <a:avLst/>
                <a:gdLst/>
                <a:ahLst/>
                <a:cxnLst/>
                <a:rect l="l" t="t" r="r" b="b"/>
                <a:pathLst>
                  <a:path w="1767" h="1767" extrusionOk="0">
                    <a:moveTo>
                      <a:pt x="883" y="1"/>
                    </a:moveTo>
                    <a:cubicBezTo>
                      <a:pt x="388" y="1"/>
                      <a:pt x="0" y="389"/>
                      <a:pt x="0" y="884"/>
                    </a:cubicBezTo>
                    <a:cubicBezTo>
                      <a:pt x="0" y="1379"/>
                      <a:pt x="388" y="1767"/>
                      <a:pt x="883" y="1767"/>
                    </a:cubicBezTo>
                    <a:cubicBezTo>
                      <a:pt x="1357" y="1767"/>
                      <a:pt x="1766" y="1379"/>
                      <a:pt x="1766" y="884"/>
                    </a:cubicBezTo>
                    <a:cubicBezTo>
                      <a:pt x="1766" y="389"/>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6" name="Google Shape;5986;p60"/>
              <p:cNvSpPr/>
              <p:nvPr/>
            </p:nvSpPr>
            <p:spPr>
              <a:xfrm rot="-5400000">
                <a:off x="6828939" y="3306336"/>
                <a:ext cx="44175" cy="44175"/>
              </a:xfrm>
              <a:custGeom>
                <a:avLst/>
                <a:gdLst/>
                <a:ahLst/>
                <a:cxnLst/>
                <a:rect l="l" t="t" r="r" b="b"/>
                <a:pathLst>
                  <a:path w="1767" h="1767" extrusionOk="0">
                    <a:moveTo>
                      <a:pt x="883" y="1"/>
                    </a:moveTo>
                    <a:cubicBezTo>
                      <a:pt x="388" y="1"/>
                      <a:pt x="0" y="410"/>
                      <a:pt x="0" y="884"/>
                    </a:cubicBezTo>
                    <a:cubicBezTo>
                      <a:pt x="0" y="1379"/>
                      <a:pt x="388" y="1766"/>
                      <a:pt x="883" y="1766"/>
                    </a:cubicBezTo>
                    <a:cubicBezTo>
                      <a:pt x="1357" y="1766"/>
                      <a:pt x="1766" y="1379"/>
                      <a:pt x="1766" y="884"/>
                    </a:cubicBezTo>
                    <a:cubicBezTo>
                      <a:pt x="1766" y="410"/>
                      <a:pt x="1357" y="1"/>
                      <a:pt x="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7" name="Google Shape;5987;p60"/>
              <p:cNvSpPr/>
              <p:nvPr/>
            </p:nvSpPr>
            <p:spPr>
              <a:xfrm rot="-5400000">
                <a:off x="6911839" y="3223986"/>
                <a:ext cx="44175" cy="44175"/>
              </a:xfrm>
              <a:custGeom>
                <a:avLst/>
                <a:gdLst/>
                <a:ahLst/>
                <a:cxnLst/>
                <a:rect l="l" t="t" r="r" b="b"/>
                <a:pathLst>
                  <a:path w="1767" h="1767" extrusionOk="0">
                    <a:moveTo>
                      <a:pt x="884" y="1"/>
                    </a:moveTo>
                    <a:cubicBezTo>
                      <a:pt x="389" y="1"/>
                      <a:pt x="1" y="389"/>
                      <a:pt x="1" y="884"/>
                    </a:cubicBezTo>
                    <a:cubicBezTo>
                      <a:pt x="1" y="1379"/>
                      <a:pt x="389" y="1767"/>
                      <a:pt x="884" y="1767"/>
                    </a:cubicBezTo>
                    <a:cubicBezTo>
                      <a:pt x="1379" y="1767"/>
                      <a:pt x="1767" y="1379"/>
                      <a:pt x="1767" y="884"/>
                    </a:cubicBezTo>
                    <a:cubicBezTo>
                      <a:pt x="1767" y="389"/>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8" name="Google Shape;5988;p60"/>
              <p:cNvSpPr/>
              <p:nvPr/>
            </p:nvSpPr>
            <p:spPr>
              <a:xfrm rot="-5400000">
                <a:off x="6828939" y="3223986"/>
                <a:ext cx="44175" cy="44175"/>
              </a:xfrm>
              <a:custGeom>
                <a:avLst/>
                <a:gdLst/>
                <a:ahLst/>
                <a:cxnLst/>
                <a:rect l="l" t="t" r="r" b="b"/>
                <a:pathLst>
                  <a:path w="1767" h="1767" extrusionOk="0">
                    <a:moveTo>
                      <a:pt x="884" y="1"/>
                    </a:moveTo>
                    <a:cubicBezTo>
                      <a:pt x="389" y="1"/>
                      <a:pt x="1" y="410"/>
                      <a:pt x="1" y="884"/>
                    </a:cubicBezTo>
                    <a:cubicBezTo>
                      <a:pt x="1" y="1379"/>
                      <a:pt x="389" y="1766"/>
                      <a:pt x="884" y="1766"/>
                    </a:cubicBezTo>
                    <a:cubicBezTo>
                      <a:pt x="1379" y="1766"/>
                      <a:pt x="1767" y="1379"/>
                      <a:pt x="1767" y="884"/>
                    </a:cubicBezTo>
                    <a:cubicBezTo>
                      <a:pt x="1767" y="410"/>
                      <a:pt x="1379"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89" name="Google Shape;5989;p60"/>
              <p:cNvSpPr/>
              <p:nvPr/>
            </p:nvSpPr>
            <p:spPr>
              <a:xfrm rot="-5400000">
                <a:off x="7016737" y="1419298"/>
                <a:ext cx="53097" cy="45164"/>
              </a:xfrm>
              <a:custGeom>
                <a:avLst/>
                <a:gdLst/>
                <a:ahLst/>
                <a:cxnLst/>
                <a:rect l="l" t="t" r="r" b="b"/>
                <a:pathLst>
                  <a:path w="3059" h="2602" extrusionOk="0">
                    <a:moveTo>
                      <a:pt x="1744" y="1"/>
                    </a:moveTo>
                    <a:cubicBezTo>
                      <a:pt x="582" y="1"/>
                      <a:pt x="0" y="1400"/>
                      <a:pt x="819" y="2219"/>
                    </a:cubicBezTo>
                    <a:cubicBezTo>
                      <a:pt x="1090" y="2483"/>
                      <a:pt x="1419" y="2601"/>
                      <a:pt x="1741" y="2601"/>
                    </a:cubicBezTo>
                    <a:cubicBezTo>
                      <a:pt x="2416" y="2601"/>
                      <a:pt x="3058" y="2080"/>
                      <a:pt x="3058" y="1293"/>
                    </a:cubicBezTo>
                    <a:cubicBezTo>
                      <a:pt x="3058" y="582"/>
                      <a:pt x="2477" y="1"/>
                      <a:pt x="1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0" name="Google Shape;5990;p60"/>
              <p:cNvSpPr/>
              <p:nvPr/>
            </p:nvSpPr>
            <p:spPr>
              <a:xfrm rot="-5400000">
                <a:off x="7305543" y="25344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1" name="Google Shape;5991;p60"/>
              <p:cNvSpPr/>
              <p:nvPr/>
            </p:nvSpPr>
            <p:spPr>
              <a:xfrm rot="-5400000">
                <a:off x="7095465" y="1639232"/>
                <a:ext cx="45251" cy="45251"/>
              </a:xfrm>
              <a:custGeom>
                <a:avLst/>
                <a:gdLst/>
                <a:ahLst/>
                <a:cxnLst/>
                <a:rect l="l" t="t" r="r" b="b"/>
                <a:pathLst>
                  <a:path w="2607" h="2607" extrusionOk="0">
                    <a:moveTo>
                      <a:pt x="1293" y="1"/>
                    </a:moveTo>
                    <a:cubicBezTo>
                      <a:pt x="582" y="1"/>
                      <a:pt x="0" y="582"/>
                      <a:pt x="0" y="1293"/>
                    </a:cubicBezTo>
                    <a:cubicBezTo>
                      <a:pt x="0" y="2025"/>
                      <a:pt x="582" y="2606"/>
                      <a:pt x="1293" y="2606"/>
                    </a:cubicBezTo>
                    <a:cubicBezTo>
                      <a:pt x="2025" y="2606"/>
                      <a:pt x="2606" y="2025"/>
                      <a:pt x="2606" y="1293"/>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2" name="Google Shape;5992;p60"/>
              <p:cNvSpPr/>
              <p:nvPr/>
            </p:nvSpPr>
            <p:spPr>
              <a:xfrm rot="-5400000">
                <a:off x="6825067" y="2903992"/>
                <a:ext cx="53097" cy="45164"/>
              </a:xfrm>
              <a:custGeom>
                <a:avLst/>
                <a:gdLst/>
                <a:ahLst/>
                <a:cxnLst/>
                <a:rect l="l" t="t" r="r" b="b"/>
                <a:pathLst>
                  <a:path w="3059" h="2602" extrusionOk="0">
                    <a:moveTo>
                      <a:pt x="1333" y="1"/>
                    </a:moveTo>
                    <a:cubicBezTo>
                      <a:pt x="664" y="1"/>
                      <a:pt x="22" y="522"/>
                      <a:pt x="22" y="1309"/>
                    </a:cubicBezTo>
                    <a:cubicBezTo>
                      <a:pt x="0" y="2020"/>
                      <a:pt x="603" y="2601"/>
                      <a:pt x="1314" y="2601"/>
                    </a:cubicBezTo>
                    <a:cubicBezTo>
                      <a:pt x="2477" y="2601"/>
                      <a:pt x="3058" y="1202"/>
                      <a:pt x="2240" y="383"/>
                    </a:cubicBezTo>
                    <a:cubicBezTo>
                      <a:pt x="1976" y="119"/>
                      <a:pt x="1651" y="1"/>
                      <a:pt x="1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3" name="Google Shape;5993;p60"/>
              <p:cNvSpPr/>
              <p:nvPr/>
            </p:nvSpPr>
            <p:spPr>
              <a:xfrm rot="-5400000">
                <a:off x="6828955" y="298225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4" name="Google Shape;5994;p60"/>
              <p:cNvSpPr/>
              <p:nvPr/>
            </p:nvSpPr>
            <p:spPr>
              <a:xfrm rot="-5400000">
                <a:off x="6828955" y="3057019"/>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5" name="Google Shape;5995;p60"/>
              <p:cNvSpPr/>
              <p:nvPr/>
            </p:nvSpPr>
            <p:spPr>
              <a:xfrm rot="-5400000">
                <a:off x="6828955" y="27583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6" name="Google Shape;5996;p60"/>
              <p:cNvSpPr/>
              <p:nvPr/>
            </p:nvSpPr>
            <p:spPr>
              <a:xfrm rot="-5400000">
                <a:off x="6828955" y="2833119"/>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4" y="2606"/>
                      <a:pt x="2606" y="2025"/>
                      <a:pt x="2606" y="1314"/>
                    </a:cubicBezTo>
                    <a:cubicBezTo>
                      <a:pt x="2606" y="582"/>
                      <a:pt x="2024"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7" name="Google Shape;5997;p60"/>
              <p:cNvSpPr/>
              <p:nvPr/>
            </p:nvSpPr>
            <p:spPr>
              <a:xfrm rot="-5400000">
                <a:off x="6828955" y="2460080"/>
                <a:ext cx="45234" cy="45251"/>
              </a:xfrm>
              <a:custGeom>
                <a:avLst/>
                <a:gdLst/>
                <a:ahLst/>
                <a:cxnLst/>
                <a:rect l="l" t="t" r="r" b="b"/>
                <a:pathLst>
                  <a:path w="2606"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8" name="Google Shape;5998;p60"/>
              <p:cNvSpPr/>
              <p:nvPr/>
            </p:nvSpPr>
            <p:spPr>
              <a:xfrm rot="-5400000">
                <a:off x="6828955" y="25344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999" name="Google Shape;5999;p60"/>
              <p:cNvSpPr/>
              <p:nvPr/>
            </p:nvSpPr>
            <p:spPr>
              <a:xfrm rot="-5400000">
                <a:off x="6825250" y="2605149"/>
                <a:ext cx="52732" cy="45164"/>
              </a:xfrm>
              <a:custGeom>
                <a:avLst/>
                <a:gdLst/>
                <a:ahLst/>
                <a:cxnLst/>
                <a:rect l="l" t="t" r="r" b="b"/>
                <a:pathLst>
                  <a:path w="3038" h="2602" extrusionOk="0">
                    <a:moveTo>
                      <a:pt x="1311" y="1"/>
                    </a:moveTo>
                    <a:cubicBezTo>
                      <a:pt x="643" y="1"/>
                      <a:pt x="1" y="522"/>
                      <a:pt x="1" y="1309"/>
                    </a:cubicBezTo>
                    <a:cubicBezTo>
                      <a:pt x="1" y="2020"/>
                      <a:pt x="582" y="2601"/>
                      <a:pt x="1293" y="2601"/>
                    </a:cubicBezTo>
                    <a:cubicBezTo>
                      <a:pt x="2456" y="2601"/>
                      <a:pt x="3037"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0" name="Google Shape;6000;p60"/>
              <p:cNvSpPr/>
              <p:nvPr/>
            </p:nvSpPr>
            <p:spPr>
              <a:xfrm rot="-5400000">
                <a:off x="6825258" y="2008582"/>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1" name="Google Shape;6001;p60"/>
              <p:cNvSpPr/>
              <p:nvPr/>
            </p:nvSpPr>
            <p:spPr>
              <a:xfrm rot="-5400000">
                <a:off x="6828947" y="2087032"/>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2" name="Google Shape;6002;p60"/>
              <p:cNvSpPr/>
              <p:nvPr/>
            </p:nvSpPr>
            <p:spPr>
              <a:xfrm rot="-5400000">
                <a:off x="6828765" y="2161610"/>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46" y="2606"/>
                      <a:pt x="2628" y="2025"/>
                      <a:pt x="2628" y="1314"/>
                    </a:cubicBezTo>
                    <a:cubicBezTo>
                      <a:pt x="2628" y="582"/>
                      <a:pt x="2046"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3" name="Google Shape;6003;p60"/>
              <p:cNvSpPr/>
              <p:nvPr/>
            </p:nvSpPr>
            <p:spPr>
              <a:xfrm rot="-5400000">
                <a:off x="6828955" y="1788380"/>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5" y="2606"/>
                      <a:pt x="2606" y="2025"/>
                      <a:pt x="2606" y="1314"/>
                    </a:cubicBezTo>
                    <a:cubicBezTo>
                      <a:pt x="2606" y="582"/>
                      <a:pt x="2025"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4" name="Google Shape;6004;p60"/>
              <p:cNvSpPr/>
              <p:nvPr/>
            </p:nvSpPr>
            <p:spPr>
              <a:xfrm rot="-5400000">
                <a:off x="6828947" y="1863132"/>
                <a:ext cx="45251" cy="45251"/>
              </a:xfrm>
              <a:custGeom>
                <a:avLst/>
                <a:gdLst/>
                <a:ahLst/>
                <a:cxnLst/>
                <a:rect l="l" t="t" r="r" b="b"/>
                <a:pathLst>
                  <a:path w="2607" h="2607" extrusionOk="0">
                    <a:moveTo>
                      <a:pt x="1314" y="1"/>
                    </a:moveTo>
                    <a:cubicBezTo>
                      <a:pt x="582" y="1"/>
                      <a:pt x="0" y="582"/>
                      <a:pt x="0" y="1314"/>
                    </a:cubicBezTo>
                    <a:cubicBezTo>
                      <a:pt x="0"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5" name="Google Shape;6005;p60"/>
              <p:cNvSpPr/>
              <p:nvPr/>
            </p:nvSpPr>
            <p:spPr>
              <a:xfrm rot="-5400000">
                <a:off x="6828765" y="1937710"/>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6" name="Google Shape;6006;p60"/>
              <p:cNvSpPr/>
              <p:nvPr/>
            </p:nvSpPr>
            <p:spPr>
              <a:xfrm rot="-5400000">
                <a:off x="6828765" y="1564671"/>
                <a:ext cx="45616" cy="45251"/>
              </a:xfrm>
              <a:custGeom>
                <a:avLst/>
                <a:gdLst/>
                <a:ahLst/>
                <a:cxnLst/>
                <a:rect l="l" t="t" r="r" b="b"/>
                <a:pathLst>
                  <a:path w="2628" h="2607" extrusionOk="0">
                    <a:moveTo>
                      <a:pt x="1314" y="1"/>
                    </a:moveTo>
                    <a:cubicBezTo>
                      <a:pt x="604" y="1"/>
                      <a:pt x="1" y="582"/>
                      <a:pt x="1" y="1314"/>
                    </a:cubicBezTo>
                    <a:cubicBezTo>
                      <a:pt x="1" y="2025"/>
                      <a:pt x="604" y="2606"/>
                      <a:pt x="1314" y="2606"/>
                    </a:cubicBezTo>
                    <a:cubicBezTo>
                      <a:pt x="2025" y="2606"/>
                      <a:pt x="2628" y="2025"/>
                      <a:pt x="2628" y="1314"/>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7" name="Google Shape;6007;p60"/>
              <p:cNvSpPr/>
              <p:nvPr/>
            </p:nvSpPr>
            <p:spPr>
              <a:xfrm rot="-5400000">
                <a:off x="6828947" y="1639232"/>
                <a:ext cx="45251" cy="45251"/>
              </a:xfrm>
              <a:custGeom>
                <a:avLst/>
                <a:gdLst/>
                <a:ahLst/>
                <a:cxnLst/>
                <a:rect l="l" t="t" r="r" b="b"/>
                <a:pathLst>
                  <a:path w="2607" h="2607" extrusionOk="0">
                    <a:moveTo>
                      <a:pt x="1293" y="1"/>
                    </a:moveTo>
                    <a:cubicBezTo>
                      <a:pt x="582" y="1"/>
                      <a:pt x="0" y="582"/>
                      <a:pt x="0" y="1314"/>
                    </a:cubicBezTo>
                    <a:cubicBezTo>
                      <a:pt x="0"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8" name="Google Shape;6008;p60"/>
              <p:cNvSpPr/>
              <p:nvPr/>
            </p:nvSpPr>
            <p:spPr>
              <a:xfrm rot="-5400000">
                <a:off x="6825067" y="1710113"/>
                <a:ext cx="53097" cy="45164"/>
              </a:xfrm>
              <a:custGeom>
                <a:avLst/>
                <a:gdLst/>
                <a:ahLst/>
                <a:cxnLst/>
                <a:rect l="l" t="t" r="r" b="b"/>
                <a:pathLst>
                  <a:path w="3059" h="2602" extrusionOk="0">
                    <a:moveTo>
                      <a:pt x="1327" y="1"/>
                    </a:moveTo>
                    <a:cubicBezTo>
                      <a:pt x="652" y="1"/>
                      <a:pt x="1" y="522"/>
                      <a:pt x="1" y="1309"/>
                    </a:cubicBezTo>
                    <a:cubicBezTo>
                      <a:pt x="1" y="2020"/>
                      <a:pt x="582" y="2601"/>
                      <a:pt x="1314" y="2601"/>
                    </a:cubicBezTo>
                    <a:cubicBezTo>
                      <a:pt x="2477" y="2601"/>
                      <a:pt x="3058" y="1202"/>
                      <a:pt x="2240" y="383"/>
                    </a:cubicBezTo>
                    <a:cubicBezTo>
                      <a:pt x="1976" y="119"/>
                      <a:pt x="1649" y="1"/>
                      <a:pt x="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09" name="Google Shape;6009;p60"/>
              <p:cNvSpPr/>
              <p:nvPr/>
            </p:nvSpPr>
            <p:spPr>
              <a:xfrm rot="-5400000">
                <a:off x="6828947" y="1340953"/>
                <a:ext cx="45251" cy="45251"/>
              </a:xfrm>
              <a:custGeom>
                <a:avLst/>
                <a:gdLst/>
                <a:ahLst/>
                <a:cxnLst/>
                <a:rect l="l" t="t" r="r" b="b"/>
                <a:pathLst>
                  <a:path w="2607" h="2607" extrusionOk="0">
                    <a:moveTo>
                      <a:pt x="1314" y="1"/>
                    </a:moveTo>
                    <a:cubicBezTo>
                      <a:pt x="582" y="1"/>
                      <a:pt x="1" y="582"/>
                      <a:pt x="1" y="1314"/>
                    </a:cubicBezTo>
                    <a:cubicBezTo>
                      <a:pt x="1" y="2025"/>
                      <a:pt x="582" y="2606"/>
                      <a:pt x="1314" y="2606"/>
                    </a:cubicBezTo>
                    <a:cubicBezTo>
                      <a:pt x="2025" y="2606"/>
                      <a:pt x="2606" y="2025"/>
                      <a:pt x="2606" y="1314"/>
                    </a:cubicBezTo>
                    <a:cubicBezTo>
                      <a:pt x="2606"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0" name="Google Shape;6010;p60"/>
              <p:cNvSpPr/>
              <p:nvPr/>
            </p:nvSpPr>
            <p:spPr>
              <a:xfrm rot="-5400000">
                <a:off x="6825258" y="1411643"/>
                <a:ext cx="52715" cy="45164"/>
              </a:xfrm>
              <a:custGeom>
                <a:avLst/>
                <a:gdLst/>
                <a:ahLst/>
                <a:cxnLst/>
                <a:rect l="l" t="t" r="r" b="b"/>
                <a:pathLst>
                  <a:path w="3037" h="2602" extrusionOk="0">
                    <a:moveTo>
                      <a:pt x="1311" y="1"/>
                    </a:moveTo>
                    <a:cubicBezTo>
                      <a:pt x="642" y="1"/>
                      <a:pt x="0" y="522"/>
                      <a:pt x="0" y="1309"/>
                    </a:cubicBezTo>
                    <a:cubicBezTo>
                      <a:pt x="0" y="2020"/>
                      <a:pt x="582" y="2601"/>
                      <a:pt x="1292" y="2601"/>
                    </a:cubicBezTo>
                    <a:cubicBezTo>
                      <a:pt x="2455" y="2601"/>
                      <a:pt x="3037" y="1202"/>
                      <a:pt x="2218" y="383"/>
                    </a:cubicBezTo>
                    <a:cubicBezTo>
                      <a:pt x="1954"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1" name="Google Shape;6011;p60"/>
              <p:cNvSpPr/>
              <p:nvPr/>
            </p:nvSpPr>
            <p:spPr>
              <a:xfrm rot="-5400000">
                <a:off x="6825067" y="1486213"/>
                <a:ext cx="53097" cy="45164"/>
              </a:xfrm>
              <a:custGeom>
                <a:avLst/>
                <a:gdLst/>
                <a:ahLst/>
                <a:cxnLst/>
                <a:rect l="l" t="t" r="r" b="b"/>
                <a:pathLst>
                  <a:path w="3059" h="2602" extrusionOk="0">
                    <a:moveTo>
                      <a:pt x="1311" y="1"/>
                    </a:moveTo>
                    <a:cubicBezTo>
                      <a:pt x="643" y="1"/>
                      <a:pt x="1" y="522"/>
                      <a:pt x="1" y="1309"/>
                    </a:cubicBezTo>
                    <a:cubicBezTo>
                      <a:pt x="1" y="2020"/>
                      <a:pt x="582" y="2601"/>
                      <a:pt x="1314" y="2601"/>
                    </a:cubicBezTo>
                    <a:cubicBezTo>
                      <a:pt x="2477" y="2601"/>
                      <a:pt x="3058" y="1202"/>
                      <a:pt x="2219" y="383"/>
                    </a:cubicBezTo>
                    <a:cubicBezTo>
                      <a:pt x="1955" y="119"/>
                      <a:pt x="1630" y="1"/>
                      <a:pt x="1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2" name="Google Shape;6012;p60"/>
              <p:cNvSpPr/>
              <p:nvPr/>
            </p:nvSpPr>
            <p:spPr>
              <a:xfrm rot="-5400000">
                <a:off x="6828947" y="1266192"/>
                <a:ext cx="45251" cy="45251"/>
              </a:xfrm>
              <a:custGeom>
                <a:avLst/>
                <a:gdLst/>
                <a:ahLst/>
                <a:cxnLst/>
                <a:rect l="l" t="t" r="r" b="b"/>
                <a:pathLst>
                  <a:path w="2607" h="2607" extrusionOk="0">
                    <a:moveTo>
                      <a:pt x="1293" y="1"/>
                    </a:moveTo>
                    <a:cubicBezTo>
                      <a:pt x="582" y="1"/>
                      <a:pt x="1" y="582"/>
                      <a:pt x="1" y="1314"/>
                    </a:cubicBezTo>
                    <a:cubicBezTo>
                      <a:pt x="1" y="2025"/>
                      <a:pt x="582" y="2606"/>
                      <a:pt x="1293" y="2606"/>
                    </a:cubicBezTo>
                    <a:cubicBezTo>
                      <a:pt x="2025" y="2606"/>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3" name="Google Shape;6013;p60"/>
              <p:cNvSpPr/>
              <p:nvPr/>
            </p:nvSpPr>
            <p:spPr>
              <a:xfrm rot="-5400000">
                <a:off x="6907076" y="30570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4" name="Google Shape;6014;p60"/>
              <p:cNvSpPr/>
              <p:nvPr/>
            </p:nvSpPr>
            <p:spPr>
              <a:xfrm rot="-5400000">
                <a:off x="7133601" y="2982267"/>
                <a:ext cx="45234" cy="45234"/>
              </a:xfrm>
              <a:custGeom>
                <a:avLst/>
                <a:gdLst/>
                <a:ahLst/>
                <a:cxnLst/>
                <a:rect l="l" t="t" r="r" b="b"/>
                <a:pathLst>
                  <a:path w="2606" h="2606" extrusionOk="0">
                    <a:moveTo>
                      <a:pt x="1292" y="0"/>
                    </a:moveTo>
                    <a:cubicBezTo>
                      <a:pt x="582" y="0"/>
                      <a:pt x="0" y="581"/>
                      <a:pt x="0" y="1292"/>
                    </a:cubicBezTo>
                    <a:cubicBezTo>
                      <a:pt x="0" y="2024"/>
                      <a:pt x="582" y="2606"/>
                      <a:pt x="1292" y="2606"/>
                    </a:cubicBezTo>
                    <a:cubicBezTo>
                      <a:pt x="2024" y="2606"/>
                      <a:pt x="2606" y="2024"/>
                      <a:pt x="2606" y="1292"/>
                    </a:cubicBezTo>
                    <a:cubicBezTo>
                      <a:pt x="2606" y="581"/>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5" name="Google Shape;6015;p60"/>
              <p:cNvSpPr/>
              <p:nvPr/>
            </p:nvSpPr>
            <p:spPr>
              <a:xfrm rot="-5400000">
                <a:off x="6903292" y="2911291"/>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59"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6" name="Google Shape;6016;p60"/>
              <p:cNvSpPr/>
              <p:nvPr/>
            </p:nvSpPr>
            <p:spPr>
              <a:xfrm rot="-5400000">
                <a:off x="6907076" y="28331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7" name="Google Shape;6017;p60"/>
              <p:cNvSpPr/>
              <p:nvPr/>
            </p:nvSpPr>
            <p:spPr>
              <a:xfrm rot="-5400000">
                <a:off x="6907076" y="27583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8" name="Google Shape;6018;p60"/>
              <p:cNvSpPr/>
              <p:nvPr/>
            </p:nvSpPr>
            <p:spPr>
              <a:xfrm rot="-5400000">
                <a:off x="6903292" y="2613012"/>
                <a:ext cx="53097" cy="45529"/>
              </a:xfrm>
              <a:custGeom>
                <a:avLst/>
                <a:gdLst/>
                <a:ahLst/>
                <a:cxnLst/>
                <a:rect l="l" t="t" r="r" b="b"/>
                <a:pathLst>
                  <a:path w="3059" h="2623" extrusionOk="0">
                    <a:moveTo>
                      <a:pt x="1767" y="0"/>
                    </a:moveTo>
                    <a:cubicBezTo>
                      <a:pt x="582" y="0"/>
                      <a:pt x="1" y="1422"/>
                      <a:pt x="841" y="2240"/>
                    </a:cubicBezTo>
                    <a:cubicBezTo>
                      <a:pt x="1105" y="2504"/>
                      <a:pt x="1430" y="2622"/>
                      <a:pt x="1748" y="2622"/>
                    </a:cubicBezTo>
                    <a:cubicBezTo>
                      <a:pt x="2417" y="2622"/>
                      <a:pt x="3059" y="2101"/>
                      <a:pt x="3059" y="1314"/>
                    </a:cubicBezTo>
                    <a:cubicBezTo>
                      <a:pt x="3059" y="582"/>
                      <a:pt x="2477" y="0"/>
                      <a:pt x="17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19" name="Google Shape;6019;p60"/>
              <p:cNvSpPr/>
              <p:nvPr/>
            </p:nvSpPr>
            <p:spPr>
              <a:xfrm rot="-5400000">
                <a:off x="6907076" y="25344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0" name="Google Shape;6020;p60"/>
              <p:cNvSpPr/>
              <p:nvPr/>
            </p:nvSpPr>
            <p:spPr>
              <a:xfrm rot="-5400000">
                <a:off x="6907076" y="246008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1" name="Google Shape;6021;p60"/>
              <p:cNvSpPr/>
              <p:nvPr/>
            </p:nvSpPr>
            <p:spPr>
              <a:xfrm rot="-5400000">
                <a:off x="6907076" y="238532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2" name="Google Shape;6022;p60"/>
              <p:cNvSpPr/>
              <p:nvPr/>
            </p:nvSpPr>
            <p:spPr>
              <a:xfrm rot="-5400000">
                <a:off x="6903292" y="2314351"/>
                <a:ext cx="53097" cy="45529"/>
              </a:xfrm>
              <a:custGeom>
                <a:avLst/>
                <a:gdLst/>
                <a:ahLst/>
                <a:cxnLst/>
                <a:rect l="l" t="t" r="r" b="b"/>
                <a:pathLst>
                  <a:path w="3059" h="2623" extrusionOk="0">
                    <a:moveTo>
                      <a:pt x="1745" y="0"/>
                    </a:moveTo>
                    <a:cubicBezTo>
                      <a:pt x="582" y="0"/>
                      <a:pt x="1" y="1422"/>
                      <a:pt x="819" y="2240"/>
                    </a:cubicBezTo>
                    <a:cubicBezTo>
                      <a:pt x="1083" y="2504"/>
                      <a:pt x="1410" y="2622"/>
                      <a:pt x="1732" y="2622"/>
                    </a:cubicBezTo>
                    <a:cubicBezTo>
                      <a:pt x="2407" y="2622"/>
                      <a:pt x="3059" y="2101"/>
                      <a:pt x="3059"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3" name="Google Shape;6023;p60"/>
              <p:cNvSpPr/>
              <p:nvPr/>
            </p:nvSpPr>
            <p:spPr>
              <a:xfrm rot="-5400000">
                <a:off x="6907076" y="22361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4" name="Google Shape;6024;p60"/>
              <p:cNvSpPr/>
              <p:nvPr/>
            </p:nvSpPr>
            <p:spPr>
              <a:xfrm rot="-5400000">
                <a:off x="6906885" y="21616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025" name="Google Shape;6025;p60"/>
              <p:cNvSpPr/>
              <p:nvPr/>
            </p:nvSpPr>
            <p:spPr>
              <a:xfrm rot="-5400000">
                <a:off x="6907068" y="20870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6" name="Google Shape;6026;p60"/>
              <p:cNvSpPr/>
              <p:nvPr/>
            </p:nvSpPr>
            <p:spPr>
              <a:xfrm rot="-5400000">
                <a:off x="6906885" y="19377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7" name="Google Shape;6027;p60"/>
              <p:cNvSpPr/>
              <p:nvPr/>
            </p:nvSpPr>
            <p:spPr>
              <a:xfrm rot="-5400000">
                <a:off x="6907068" y="18631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8" name="Google Shape;6028;p60"/>
              <p:cNvSpPr/>
              <p:nvPr/>
            </p:nvSpPr>
            <p:spPr>
              <a:xfrm rot="-5400000">
                <a:off x="6907076" y="17883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29" name="Google Shape;6029;p60"/>
              <p:cNvSpPr/>
              <p:nvPr/>
            </p:nvSpPr>
            <p:spPr>
              <a:xfrm rot="-5400000">
                <a:off x="6903475" y="1717594"/>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0" name="Google Shape;6030;p60"/>
              <p:cNvSpPr/>
              <p:nvPr/>
            </p:nvSpPr>
            <p:spPr>
              <a:xfrm rot="-5400000">
                <a:off x="6907068" y="1639240"/>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1" name="Google Shape;6031;p60"/>
              <p:cNvSpPr/>
              <p:nvPr/>
            </p:nvSpPr>
            <p:spPr>
              <a:xfrm rot="-5400000">
                <a:off x="6906885" y="156467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25" y="2606"/>
                      <a:pt x="2628" y="2024"/>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2" name="Google Shape;6032;p60"/>
              <p:cNvSpPr/>
              <p:nvPr/>
            </p:nvSpPr>
            <p:spPr>
              <a:xfrm rot="-5400000">
                <a:off x="6903475" y="1493694"/>
                <a:ext cx="52732" cy="45529"/>
              </a:xfrm>
              <a:custGeom>
                <a:avLst/>
                <a:gdLst/>
                <a:ahLst/>
                <a:cxnLst/>
                <a:rect l="l" t="t" r="r" b="b"/>
                <a:pathLst>
                  <a:path w="3038" h="2623" extrusionOk="0">
                    <a:moveTo>
                      <a:pt x="1745" y="0"/>
                    </a:moveTo>
                    <a:cubicBezTo>
                      <a:pt x="582" y="0"/>
                      <a:pt x="1" y="1422"/>
                      <a:pt x="819" y="2240"/>
                    </a:cubicBezTo>
                    <a:cubicBezTo>
                      <a:pt x="1083" y="2504"/>
                      <a:pt x="1408" y="2622"/>
                      <a:pt x="1727" y="2622"/>
                    </a:cubicBezTo>
                    <a:cubicBezTo>
                      <a:pt x="2395" y="2622"/>
                      <a:pt x="3037" y="2101"/>
                      <a:pt x="3037" y="1314"/>
                    </a:cubicBezTo>
                    <a:cubicBezTo>
                      <a:pt x="3037" y="582"/>
                      <a:pt x="2456" y="0"/>
                      <a:pt x="1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3" name="Google Shape;6033;p60"/>
              <p:cNvSpPr/>
              <p:nvPr/>
            </p:nvSpPr>
            <p:spPr>
              <a:xfrm rot="-5400000">
                <a:off x="6903292" y="1419116"/>
                <a:ext cx="53097" cy="45529"/>
              </a:xfrm>
              <a:custGeom>
                <a:avLst/>
                <a:gdLst/>
                <a:ahLst/>
                <a:cxnLst/>
                <a:rect l="l" t="t" r="r" b="b"/>
                <a:pathLst>
                  <a:path w="3059" h="2623" extrusionOk="0">
                    <a:moveTo>
                      <a:pt x="1744" y="0"/>
                    </a:moveTo>
                    <a:cubicBezTo>
                      <a:pt x="582" y="0"/>
                      <a:pt x="0" y="1422"/>
                      <a:pt x="819" y="2240"/>
                    </a:cubicBezTo>
                    <a:cubicBezTo>
                      <a:pt x="1090" y="2504"/>
                      <a:pt x="1419" y="2622"/>
                      <a:pt x="1741" y="2622"/>
                    </a:cubicBezTo>
                    <a:cubicBezTo>
                      <a:pt x="2416" y="2622"/>
                      <a:pt x="3058" y="2101"/>
                      <a:pt x="3058" y="1314"/>
                    </a:cubicBezTo>
                    <a:cubicBezTo>
                      <a:pt x="3058" y="582"/>
                      <a:pt x="2477" y="0"/>
                      <a:pt x="1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4" name="Google Shape;6034;p60"/>
              <p:cNvSpPr/>
              <p:nvPr/>
            </p:nvSpPr>
            <p:spPr>
              <a:xfrm rot="-5400000">
                <a:off x="6907068" y="1266201"/>
                <a:ext cx="45251" cy="45234"/>
              </a:xfrm>
              <a:custGeom>
                <a:avLst/>
                <a:gdLst/>
                <a:ahLst/>
                <a:cxnLst/>
                <a:rect l="l" t="t" r="r" b="b"/>
                <a:pathLst>
                  <a:path w="2607" h="2606" extrusionOk="0">
                    <a:moveTo>
                      <a:pt x="1293" y="0"/>
                    </a:moveTo>
                    <a:cubicBezTo>
                      <a:pt x="582" y="0"/>
                      <a:pt x="1" y="582"/>
                      <a:pt x="1" y="1314"/>
                    </a:cubicBezTo>
                    <a:cubicBezTo>
                      <a:pt x="1"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5" name="Google Shape;6035;p60"/>
              <p:cNvSpPr/>
              <p:nvPr/>
            </p:nvSpPr>
            <p:spPr>
              <a:xfrm rot="-5400000">
                <a:off x="6979443" y="2904000"/>
                <a:ext cx="53097" cy="45147"/>
              </a:xfrm>
              <a:custGeom>
                <a:avLst/>
                <a:gdLst/>
                <a:ahLst/>
                <a:cxnLst/>
                <a:rect l="l" t="t" r="r" b="b"/>
                <a:pathLst>
                  <a:path w="3059" h="2601" extrusionOk="0">
                    <a:moveTo>
                      <a:pt x="1333" y="0"/>
                    </a:moveTo>
                    <a:cubicBezTo>
                      <a:pt x="664" y="0"/>
                      <a:pt x="22" y="521"/>
                      <a:pt x="22" y="1309"/>
                    </a:cubicBezTo>
                    <a:cubicBezTo>
                      <a:pt x="0" y="2019"/>
                      <a:pt x="603" y="2601"/>
                      <a:pt x="1314" y="2601"/>
                    </a:cubicBezTo>
                    <a:cubicBezTo>
                      <a:pt x="2477" y="2601"/>
                      <a:pt x="3058" y="1201"/>
                      <a:pt x="2240" y="383"/>
                    </a:cubicBezTo>
                    <a:cubicBezTo>
                      <a:pt x="1976" y="119"/>
                      <a:pt x="1651" y="0"/>
                      <a:pt x="1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6" name="Google Shape;6036;p60"/>
              <p:cNvSpPr/>
              <p:nvPr/>
            </p:nvSpPr>
            <p:spPr>
              <a:xfrm rot="-5400000">
                <a:off x="7353018" y="2982258"/>
                <a:ext cx="45234" cy="45251"/>
              </a:xfrm>
              <a:custGeom>
                <a:avLst/>
                <a:gdLst/>
                <a:ahLst/>
                <a:cxnLst/>
                <a:rect l="l" t="t" r="r" b="b"/>
                <a:pathLst>
                  <a:path w="2606" h="2607" extrusionOk="0">
                    <a:moveTo>
                      <a:pt x="1292" y="1"/>
                    </a:moveTo>
                    <a:cubicBezTo>
                      <a:pt x="582" y="1"/>
                      <a:pt x="0" y="582"/>
                      <a:pt x="0" y="1314"/>
                    </a:cubicBezTo>
                    <a:cubicBezTo>
                      <a:pt x="0" y="2025"/>
                      <a:pt x="582"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7" name="Google Shape;6037;p60"/>
              <p:cNvSpPr/>
              <p:nvPr/>
            </p:nvSpPr>
            <p:spPr>
              <a:xfrm rot="-5400000">
                <a:off x="6983331" y="305702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4" y="2606"/>
                      <a:pt x="2606" y="2024"/>
                      <a:pt x="2606" y="1314"/>
                    </a:cubicBezTo>
                    <a:cubicBezTo>
                      <a:pt x="2606" y="582"/>
                      <a:pt x="2024"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8" name="Google Shape;6038;p60"/>
              <p:cNvSpPr/>
              <p:nvPr/>
            </p:nvSpPr>
            <p:spPr>
              <a:xfrm rot="-5400000">
                <a:off x="7240684" y="2683797"/>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39" name="Google Shape;6039;p60"/>
              <p:cNvSpPr/>
              <p:nvPr/>
            </p:nvSpPr>
            <p:spPr>
              <a:xfrm rot="-5400000">
                <a:off x="6983331" y="2758367"/>
                <a:ext cx="45234" cy="45234"/>
              </a:xfrm>
              <a:custGeom>
                <a:avLst/>
                <a:gdLst/>
                <a:ahLst/>
                <a:cxnLst/>
                <a:rect l="l" t="t" r="r" b="b"/>
                <a:pathLst>
                  <a:path w="2606" h="2606" extrusionOk="0">
                    <a:moveTo>
                      <a:pt x="1292" y="0"/>
                    </a:moveTo>
                    <a:cubicBezTo>
                      <a:pt x="581" y="0"/>
                      <a:pt x="0" y="582"/>
                      <a:pt x="0" y="1314"/>
                    </a:cubicBezTo>
                    <a:cubicBezTo>
                      <a:pt x="0" y="2024"/>
                      <a:pt x="581" y="2606"/>
                      <a:pt x="1292" y="2606"/>
                    </a:cubicBezTo>
                    <a:cubicBezTo>
                      <a:pt x="2024" y="2606"/>
                      <a:pt x="2606" y="2024"/>
                      <a:pt x="2606" y="1314"/>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0" name="Google Shape;6040;p60"/>
              <p:cNvSpPr/>
              <p:nvPr/>
            </p:nvSpPr>
            <p:spPr>
              <a:xfrm rot="-5400000">
                <a:off x="6983331" y="2460088"/>
                <a:ext cx="45234" cy="45234"/>
              </a:xfrm>
              <a:custGeom>
                <a:avLst/>
                <a:gdLst/>
                <a:ahLst/>
                <a:cxnLst/>
                <a:rect l="l" t="t" r="r" b="b"/>
                <a:pathLst>
                  <a:path w="2606"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1" name="Google Shape;6041;p60"/>
              <p:cNvSpPr/>
              <p:nvPr/>
            </p:nvSpPr>
            <p:spPr>
              <a:xfrm rot="-5400000">
                <a:off x="7142949" y="2534458"/>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2" name="Google Shape;6042;p60"/>
              <p:cNvSpPr/>
              <p:nvPr/>
            </p:nvSpPr>
            <p:spPr>
              <a:xfrm rot="-5400000">
                <a:off x="6979625" y="2605157"/>
                <a:ext cx="52732" cy="45147"/>
              </a:xfrm>
              <a:custGeom>
                <a:avLst/>
                <a:gdLst/>
                <a:ahLst/>
                <a:cxnLst/>
                <a:rect l="l" t="t" r="r" b="b"/>
                <a:pathLst>
                  <a:path w="3038" h="2601" extrusionOk="0">
                    <a:moveTo>
                      <a:pt x="1311" y="0"/>
                    </a:moveTo>
                    <a:cubicBezTo>
                      <a:pt x="643" y="0"/>
                      <a:pt x="1" y="521"/>
                      <a:pt x="1" y="1309"/>
                    </a:cubicBezTo>
                    <a:cubicBezTo>
                      <a:pt x="1" y="2019"/>
                      <a:pt x="582" y="2601"/>
                      <a:pt x="1293" y="2601"/>
                    </a:cubicBezTo>
                    <a:cubicBezTo>
                      <a:pt x="2456" y="2601"/>
                      <a:pt x="3037"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3" name="Google Shape;6043;p60"/>
              <p:cNvSpPr/>
              <p:nvPr/>
            </p:nvSpPr>
            <p:spPr>
              <a:xfrm rot="-5400000">
                <a:off x="6983331" y="22361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4" name="Google Shape;6044;p60"/>
              <p:cNvSpPr/>
              <p:nvPr/>
            </p:nvSpPr>
            <p:spPr>
              <a:xfrm rot="-5400000">
                <a:off x="6979443" y="2307061"/>
                <a:ext cx="53097" cy="45147"/>
              </a:xfrm>
              <a:custGeom>
                <a:avLst/>
                <a:gdLst/>
                <a:ahLst/>
                <a:cxnLst/>
                <a:rect l="l" t="t" r="r" b="b"/>
                <a:pathLst>
                  <a:path w="3059" h="2601" extrusionOk="0">
                    <a:moveTo>
                      <a:pt x="1327" y="0"/>
                    </a:moveTo>
                    <a:cubicBezTo>
                      <a:pt x="652" y="0"/>
                      <a:pt x="1" y="521"/>
                      <a:pt x="1" y="1309"/>
                    </a:cubicBezTo>
                    <a:cubicBezTo>
                      <a:pt x="1" y="2019"/>
                      <a:pt x="582" y="2601"/>
                      <a:pt x="1314" y="2601"/>
                    </a:cubicBezTo>
                    <a:cubicBezTo>
                      <a:pt x="2477" y="2601"/>
                      <a:pt x="3058" y="1201"/>
                      <a:pt x="2240" y="383"/>
                    </a:cubicBezTo>
                    <a:cubicBezTo>
                      <a:pt x="1976" y="119"/>
                      <a:pt x="1649" y="0"/>
                      <a:pt x="1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5" name="Google Shape;6045;p60"/>
              <p:cNvSpPr/>
              <p:nvPr/>
            </p:nvSpPr>
            <p:spPr>
              <a:xfrm rot="-5400000">
                <a:off x="7105559" y="2385319"/>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6" name="Google Shape;6046;p60"/>
              <p:cNvSpPr/>
              <p:nvPr/>
            </p:nvSpPr>
            <p:spPr>
              <a:xfrm rot="-5400000">
                <a:off x="6979634" y="2008591"/>
                <a:ext cx="52715" cy="45147"/>
              </a:xfrm>
              <a:custGeom>
                <a:avLst/>
                <a:gdLst/>
                <a:ahLst/>
                <a:cxnLst/>
                <a:rect l="l" t="t" r="r" b="b"/>
                <a:pathLst>
                  <a:path w="3037" h="2601" extrusionOk="0">
                    <a:moveTo>
                      <a:pt x="1311" y="0"/>
                    </a:moveTo>
                    <a:cubicBezTo>
                      <a:pt x="642" y="0"/>
                      <a:pt x="0" y="521"/>
                      <a:pt x="0" y="1309"/>
                    </a:cubicBezTo>
                    <a:cubicBezTo>
                      <a:pt x="0" y="2019"/>
                      <a:pt x="582" y="2601"/>
                      <a:pt x="1292" y="2601"/>
                    </a:cubicBezTo>
                    <a:cubicBezTo>
                      <a:pt x="2455" y="2601"/>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7" name="Google Shape;6047;p60"/>
              <p:cNvSpPr/>
              <p:nvPr/>
            </p:nvSpPr>
            <p:spPr>
              <a:xfrm rot="-5400000">
                <a:off x="7161626" y="2087040"/>
                <a:ext cx="45251" cy="45234"/>
              </a:xfrm>
              <a:custGeom>
                <a:avLst/>
                <a:gdLst/>
                <a:ahLst/>
                <a:cxnLst/>
                <a:rect l="l" t="t" r="r" b="b"/>
                <a:pathLst>
                  <a:path w="2607" h="2606" extrusionOk="0">
                    <a:moveTo>
                      <a:pt x="1314" y="0"/>
                    </a:moveTo>
                    <a:cubicBezTo>
                      <a:pt x="582" y="0"/>
                      <a:pt x="0" y="582"/>
                      <a:pt x="0" y="1292"/>
                    </a:cubicBezTo>
                    <a:cubicBezTo>
                      <a:pt x="0" y="2024"/>
                      <a:pt x="582" y="2606"/>
                      <a:pt x="1314" y="2606"/>
                    </a:cubicBezTo>
                    <a:cubicBezTo>
                      <a:pt x="2025" y="2606"/>
                      <a:pt x="2606" y="2024"/>
                      <a:pt x="2606" y="1292"/>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8" name="Google Shape;6048;p60"/>
              <p:cNvSpPr/>
              <p:nvPr/>
            </p:nvSpPr>
            <p:spPr>
              <a:xfrm rot="-5400000">
                <a:off x="7053788" y="2161619"/>
                <a:ext cx="45616" cy="45234"/>
              </a:xfrm>
              <a:custGeom>
                <a:avLst/>
                <a:gdLst/>
                <a:ahLst/>
                <a:cxnLst/>
                <a:rect l="l" t="t" r="r" b="b"/>
                <a:pathLst>
                  <a:path w="2628" h="2606" extrusionOk="0">
                    <a:moveTo>
                      <a:pt x="1314" y="0"/>
                    </a:moveTo>
                    <a:cubicBezTo>
                      <a:pt x="604" y="0"/>
                      <a:pt x="1" y="582"/>
                      <a:pt x="1" y="1314"/>
                    </a:cubicBezTo>
                    <a:cubicBezTo>
                      <a:pt x="1" y="2024"/>
                      <a:pt x="604" y="2606"/>
                      <a:pt x="1314" y="2606"/>
                    </a:cubicBezTo>
                    <a:cubicBezTo>
                      <a:pt x="2046" y="2606"/>
                      <a:pt x="2628" y="2024"/>
                      <a:pt x="2628" y="1314"/>
                    </a:cubicBezTo>
                    <a:cubicBezTo>
                      <a:pt x="2628" y="582"/>
                      <a:pt x="2046"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49" name="Google Shape;6049;p60"/>
              <p:cNvSpPr/>
              <p:nvPr/>
            </p:nvSpPr>
            <p:spPr>
              <a:xfrm rot="-5400000">
                <a:off x="6983331" y="1788388"/>
                <a:ext cx="45234" cy="45234"/>
              </a:xfrm>
              <a:custGeom>
                <a:avLst/>
                <a:gdLst/>
                <a:ahLst/>
                <a:cxnLst/>
                <a:rect l="l" t="t" r="r" b="b"/>
                <a:pathLst>
                  <a:path w="2606" h="2606" extrusionOk="0">
                    <a:moveTo>
                      <a:pt x="1292" y="0"/>
                    </a:moveTo>
                    <a:cubicBezTo>
                      <a:pt x="582" y="0"/>
                      <a:pt x="0" y="582"/>
                      <a:pt x="0" y="1314"/>
                    </a:cubicBezTo>
                    <a:cubicBezTo>
                      <a:pt x="0" y="2024"/>
                      <a:pt x="582" y="2606"/>
                      <a:pt x="1292" y="2606"/>
                    </a:cubicBezTo>
                    <a:cubicBezTo>
                      <a:pt x="2025" y="2606"/>
                      <a:pt x="2606" y="2024"/>
                      <a:pt x="2606" y="1314"/>
                    </a:cubicBezTo>
                    <a:cubicBezTo>
                      <a:pt x="2606" y="582"/>
                      <a:pt x="2025"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0" name="Google Shape;6050;p60"/>
              <p:cNvSpPr/>
              <p:nvPr/>
            </p:nvSpPr>
            <p:spPr>
              <a:xfrm rot="-5400000">
                <a:off x="6983322" y="1863140"/>
                <a:ext cx="45251" cy="45234"/>
              </a:xfrm>
              <a:custGeom>
                <a:avLst/>
                <a:gdLst/>
                <a:ahLst/>
                <a:cxnLst/>
                <a:rect l="l" t="t" r="r" b="b"/>
                <a:pathLst>
                  <a:path w="2607" h="2606" extrusionOk="0">
                    <a:moveTo>
                      <a:pt x="1314" y="0"/>
                    </a:moveTo>
                    <a:cubicBezTo>
                      <a:pt x="582" y="0"/>
                      <a:pt x="0" y="582"/>
                      <a:pt x="0" y="1314"/>
                    </a:cubicBezTo>
                    <a:cubicBezTo>
                      <a:pt x="0"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1" name="Google Shape;6051;p60"/>
              <p:cNvSpPr/>
              <p:nvPr/>
            </p:nvSpPr>
            <p:spPr>
              <a:xfrm rot="-5400000">
                <a:off x="7048555" y="1937710"/>
                <a:ext cx="45616" cy="45251"/>
              </a:xfrm>
              <a:custGeom>
                <a:avLst/>
                <a:gdLst/>
                <a:ahLst/>
                <a:cxnLst/>
                <a:rect l="l" t="t" r="r" b="b"/>
                <a:pathLst>
                  <a:path w="2628" h="2607" extrusionOk="0">
                    <a:moveTo>
                      <a:pt x="1314" y="1"/>
                    </a:moveTo>
                    <a:cubicBezTo>
                      <a:pt x="604" y="1"/>
                      <a:pt x="1" y="582"/>
                      <a:pt x="1" y="1293"/>
                    </a:cubicBezTo>
                    <a:cubicBezTo>
                      <a:pt x="1" y="2025"/>
                      <a:pt x="604" y="2606"/>
                      <a:pt x="1314" y="2606"/>
                    </a:cubicBezTo>
                    <a:cubicBezTo>
                      <a:pt x="2025" y="2606"/>
                      <a:pt x="2628" y="2025"/>
                      <a:pt x="2628" y="1293"/>
                    </a:cubicBezTo>
                    <a:cubicBezTo>
                      <a:pt x="2628" y="582"/>
                      <a:pt x="2025" y="1"/>
                      <a:pt x="1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2" name="Google Shape;6052;p60"/>
              <p:cNvSpPr/>
              <p:nvPr/>
            </p:nvSpPr>
            <p:spPr>
              <a:xfrm rot="-5400000">
                <a:off x="7142758" y="1564671"/>
                <a:ext cx="45616" cy="45251"/>
              </a:xfrm>
              <a:custGeom>
                <a:avLst/>
                <a:gdLst/>
                <a:ahLst/>
                <a:cxnLst/>
                <a:rect l="l" t="t" r="r" b="b"/>
                <a:pathLst>
                  <a:path w="2628" h="2607" extrusionOk="0">
                    <a:moveTo>
                      <a:pt x="1314" y="0"/>
                    </a:moveTo>
                    <a:cubicBezTo>
                      <a:pt x="604" y="0"/>
                      <a:pt x="1" y="582"/>
                      <a:pt x="1" y="1292"/>
                    </a:cubicBezTo>
                    <a:cubicBezTo>
                      <a:pt x="1" y="2025"/>
                      <a:pt x="604" y="2606"/>
                      <a:pt x="1314" y="2606"/>
                    </a:cubicBezTo>
                    <a:cubicBezTo>
                      <a:pt x="2025" y="2606"/>
                      <a:pt x="2628" y="2025"/>
                      <a:pt x="2628" y="1292"/>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3" name="Google Shape;6053;p60"/>
              <p:cNvSpPr/>
              <p:nvPr/>
            </p:nvSpPr>
            <p:spPr>
              <a:xfrm rot="-5400000">
                <a:off x="6983322" y="1639240"/>
                <a:ext cx="45251" cy="45234"/>
              </a:xfrm>
              <a:custGeom>
                <a:avLst/>
                <a:gdLst/>
                <a:ahLst/>
                <a:cxnLst/>
                <a:rect l="l" t="t" r="r" b="b"/>
                <a:pathLst>
                  <a:path w="2607" h="2606" extrusionOk="0">
                    <a:moveTo>
                      <a:pt x="1293" y="0"/>
                    </a:moveTo>
                    <a:cubicBezTo>
                      <a:pt x="582" y="0"/>
                      <a:pt x="0" y="582"/>
                      <a:pt x="0" y="1314"/>
                    </a:cubicBezTo>
                    <a:cubicBezTo>
                      <a:pt x="0" y="2024"/>
                      <a:pt x="582" y="2606"/>
                      <a:pt x="1293" y="2606"/>
                    </a:cubicBezTo>
                    <a:cubicBezTo>
                      <a:pt x="2025" y="2606"/>
                      <a:pt x="2606" y="2024"/>
                      <a:pt x="2606" y="1314"/>
                    </a:cubicBezTo>
                    <a:cubicBezTo>
                      <a:pt x="2606" y="582"/>
                      <a:pt x="2025"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4" name="Google Shape;6054;p60"/>
              <p:cNvSpPr/>
              <p:nvPr/>
            </p:nvSpPr>
            <p:spPr>
              <a:xfrm rot="-5400000">
                <a:off x="6983322" y="1340961"/>
                <a:ext cx="45251" cy="45234"/>
              </a:xfrm>
              <a:custGeom>
                <a:avLst/>
                <a:gdLst/>
                <a:ahLst/>
                <a:cxnLst/>
                <a:rect l="l" t="t" r="r" b="b"/>
                <a:pathLst>
                  <a:path w="2607" h="2606" extrusionOk="0">
                    <a:moveTo>
                      <a:pt x="1314" y="0"/>
                    </a:moveTo>
                    <a:cubicBezTo>
                      <a:pt x="582" y="0"/>
                      <a:pt x="1" y="582"/>
                      <a:pt x="1" y="1314"/>
                    </a:cubicBezTo>
                    <a:cubicBezTo>
                      <a:pt x="1" y="2024"/>
                      <a:pt x="582" y="2606"/>
                      <a:pt x="1314" y="2606"/>
                    </a:cubicBezTo>
                    <a:cubicBezTo>
                      <a:pt x="2025" y="2606"/>
                      <a:pt x="2606" y="2024"/>
                      <a:pt x="2606" y="1314"/>
                    </a:cubicBezTo>
                    <a:cubicBezTo>
                      <a:pt x="2606"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5" name="Google Shape;6055;p60"/>
              <p:cNvSpPr/>
              <p:nvPr/>
            </p:nvSpPr>
            <p:spPr>
              <a:xfrm rot="-5400000">
                <a:off x="7120375" y="1411461"/>
                <a:ext cx="52715" cy="45529"/>
              </a:xfrm>
              <a:custGeom>
                <a:avLst/>
                <a:gdLst/>
                <a:ahLst/>
                <a:cxnLst/>
                <a:rect l="l" t="t" r="r" b="b"/>
                <a:pathLst>
                  <a:path w="3037" h="2623" extrusionOk="0">
                    <a:moveTo>
                      <a:pt x="1311" y="0"/>
                    </a:moveTo>
                    <a:cubicBezTo>
                      <a:pt x="642" y="0"/>
                      <a:pt x="0" y="521"/>
                      <a:pt x="0" y="1309"/>
                    </a:cubicBezTo>
                    <a:cubicBezTo>
                      <a:pt x="0" y="2041"/>
                      <a:pt x="582" y="2622"/>
                      <a:pt x="1292" y="2622"/>
                    </a:cubicBezTo>
                    <a:cubicBezTo>
                      <a:pt x="2455" y="2622"/>
                      <a:pt x="3037" y="1201"/>
                      <a:pt x="2218" y="383"/>
                    </a:cubicBezTo>
                    <a:cubicBezTo>
                      <a:pt x="1954"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6" name="Google Shape;6056;p60"/>
              <p:cNvSpPr/>
              <p:nvPr/>
            </p:nvSpPr>
            <p:spPr>
              <a:xfrm rot="-5400000">
                <a:off x="6979443" y="1486221"/>
                <a:ext cx="53097" cy="45147"/>
              </a:xfrm>
              <a:custGeom>
                <a:avLst/>
                <a:gdLst/>
                <a:ahLst/>
                <a:cxnLst/>
                <a:rect l="l" t="t" r="r" b="b"/>
                <a:pathLst>
                  <a:path w="3059" h="2601" extrusionOk="0">
                    <a:moveTo>
                      <a:pt x="1311" y="0"/>
                    </a:moveTo>
                    <a:cubicBezTo>
                      <a:pt x="643" y="0"/>
                      <a:pt x="1" y="521"/>
                      <a:pt x="1" y="1309"/>
                    </a:cubicBezTo>
                    <a:cubicBezTo>
                      <a:pt x="1" y="2019"/>
                      <a:pt x="582" y="2601"/>
                      <a:pt x="1314" y="2601"/>
                    </a:cubicBezTo>
                    <a:cubicBezTo>
                      <a:pt x="2477" y="2601"/>
                      <a:pt x="3058" y="1201"/>
                      <a:pt x="2219" y="383"/>
                    </a:cubicBezTo>
                    <a:cubicBezTo>
                      <a:pt x="1955" y="119"/>
                      <a:pt x="1630" y="0"/>
                      <a:pt x="1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7" name="Google Shape;6057;p60"/>
              <p:cNvSpPr/>
              <p:nvPr/>
            </p:nvSpPr>
            <p:spPr>
              <a:xfrm rot="-5400000">
                <a:off x="7202739" y="1266192"/>
                <a:ext cx="45251" cy="45251"/>
              </a:xfrm>
              <a:custGeom>
                <a:avLst/>
                <a:gdLst/>
                <a:ahLst/>
                <a:cxnLst/>
                <a:rect l="l" t="t" r="r" b="b"/>
                <a:pathLst>
                  <a:path w="2607" h="2607" extrusionOk="0">
                    <a:moveTo>
                      <a:pt x="1293" y="1"/>
                    </a:moveTo>
                    <a:cubicBezTo>
                      <a:pt x="582" y="1"/>
                      <a:pt x="1" y="582"/>
                      <a:pt x="1" y="1314"/>
                    </a:cubicBezTo>
                    <a:cubicBezTo>
                      <a:pt x="1" y="2025"/>
                      <a:pt x="582" y="2607"/>
                      <a:pt x="1293" y="2607"/>
                    </a:cubicBezTo>
                    <a:cubicBezTo>
                      <a:pt x="2025" y="2607"/>
                      <a:pt x="2606" y="2025"/>
                      <a:pt x="2606" y="1314"/>
                    </a:cubicBezTo>
                    <a:cubicBezTo>
                      <a:pt x="2606" y="582"/>
                      <a:pt x="2025"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8" name="Google Shape;6058;p60"/>
              <p:cNvSpPr/>
              <p:nvPr/>
            </p:nvSpPr>
            <p:spPr>
              <a:xfrm rot="-5400000">
                <a:off x="6987556" y="3703658"/>
                <a:ext cx="45234" cy="45251"/>
              </a:xfrm>
              <a:custGeom>
                <a:avLst/>
                <a:gdLst/>
                <a:ahLst/>
                <a:cxnLst/>
                <a:rect l="l" t="t" r="r" b="b"/>
                <a:pathLst>
                  <a:path w="2606" h="2607" extrusionOk="0">
                    <a:moveTo>
                      <a:pt x="1292" y="1"/>
                    </a:moveTo>
                    <a:cubicBezTo>
                      <a:pt x="581" y="1"/>
                      <a:pt x="0" y="582"/>
                      <a:pt x="0" y="1314"/>
                    </a:cubicBezTo>
                    <a:cubicBezTo>
                      <a:pt x="0" y="2025"/>
                      <a:pt x="581" y="2606"/>
                      <a:pt x="1292" y="2606"/>
                    </a:cubicBezTo>
                    <a:cubicBezTo>
                      <a:pt x="2024" y="2606"/>
                      <a:pt x="2606" y="2025"/>
                      <a:pt x="2606" y="1314"/>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59" name="Google Shape;6059;p60"/>
              <p:cNvSpPr/>
              <p:nvPr/>
            </p:nvSpPr>
            <p:spPr>
              <a:xfrm rot="-5400000">
                <a:off x="6922697" y="3852997"/>
                <a:ext cx="45616" cy="45234"/>
              </a:xfrm>
              <a:custGeom>
                <a:avLst/>
                <a:gdLst/>
                <a:ahLst/>
                <a:cxnLst/>
                <a:rect l="l" t="t" r="r" b="b"/>
                <a:pathLst>
                  <a:path w="2628" h="2606" extrusionOk="0">
                    <a:moveTo>
                      <a:pt x="1314" y="0"/>
                    </a:moveTo>
                    <a:cubicBezTo>
                      <a:pt x="582" y="0"/>
                      <a:pt x="0" y="582"/>
                      <a:pt x="0" y="1314"/>
                    </a:cubicBezTo>
                    <a:cubicBezTo>
                      <a:pt x="0" y="2025"/>
                      <a:pt x="582" y="2606"/>
                      <a:pt x="1314" y="2606"/>
                    </a:cubicBezTo>
                    <a:cubicBezTo>
                      <a:pt x="2025" y="2606"/>
                      <a:pt x="2628" y="2025"/>
                      <a:pt x="2628" y="1314"/>
                    </a:cubicBezTo>
                    <a:cubicBezTo>
                      <a:pt x="2628" y="582"/>
                      <a:pt x="2025"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0" name="Google Shape;6060;p60"/>
              <p:cNvSpPr/>
              <p:nvPr/>
            </p:nvSpPr>
            <p:spPr>
              <a:xfrm rot="-5400000">
                <a:off x="6824961" y="3703658"/>
                <a:ext cx="45234" cy="45251"/>
              </a:xfrm>
              <a:custGeom>
                <a:avLst/>
                <a:gdLst/>
                <a:ahLst/>
                <a:cxnLst/>
                <a:rect l="l" t="t" r="r" b="b"/>
                <a:pathLst>
                  <a:path w="2606" h="2607" extrusionOk="0">
                    <a:moveTo>
                      <a:pt x="1292" y="0"/>
                    </a:moveTo>
                    <a:cubicBezTo>
                      <a:pt x="581" y="0"/>
                      <a:pt x="0" y="582"/>
                      <a:pt x="0" y="1292"/>
                    </a:cubicBezTo>
                    <a:cubicBezTo>
                      <a:pt x="0" y="2025"/>
                      <a:pt x="581" y="2606"/>
                      <a:pt x="1292" y="2606"/>
                    </a:cubicBezTo>
                    <a:cubicBezTo>
                      <a:pt x="2024" y="2606"/>
                      <a:pt x="2606" y="2025"/>
                      <a:pt x="2606" y="1292"/>
                    </a:cubicBezTo>
                    <a:cubicBezTo>
                      <a:pt x="2606" y="582"/>
                      <a:pt x="2024" y="0"/>
                      <a:pt x="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1" name="Google Shape;6061;p60"/>
              <p:cNvSpPr/>
              <p:nvPr/>
            </p:nvSpPr>
            <p:spPr>
              <a:xfrm rot="-5400000">
                <a:off x="6787572" y="3554519"/>
                <a:ext cx="45234" cy="45251"/>
              </a:xfrm>
              <a:custGeom>
                <a:avLst/>
                <a:gdLst/>
                <a:ahLst/>
                <a:cxnLst/>
                <a:rect l="l" t="t" r="r" b="b"/>
                <a:pathLst>
                  <a:path w="2606" h="2607" extrusionOk="0">
                    <a:moveTo>
                      <a:pt x="1292" y="1"/>
                    </a:moveTo>
                    <a:cubicBezTo>
                      <a:pt x="582" y="1"/>
                      <a:pt x="0" y="582"/>
                      <a:pt x="0" y="1293"/>
                    </a:cubicBezTo>
                    <a:cubicBezTo>
                      <a:pt x="0" y="2025"/>
                      <a:pt x="582" y="2607"/>
                      <a:pt x="1292" y="2607"/>
                    </a:cubicBezTo>
                    <a:cubicBezTo>
                      <a:pt x="2024" y="2607"/>
                      <a:pt x="2606" y="2025"/>
                      <a:pt x="2606" y="1293"/>
                    </a:cubicBezTo>
                    <a:cubicBezTo>
                      <a:pt x="2606" y="582"/>
                      <a:pt x="202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grpSp>
        <p:nvGrpSpPr>
          <p:cNvPr id="6065" name="Google Shape;6065;p60"/>
          <p:cNvGrpSpPr/>
          <p:nvPr/>
        </p:nvGrpSpPr>
        <p:grpSpPr>
          <a:xfrm>
            <a:off x="3759813" y="713617"/>
            <a:ext cx="4163259" cy="3217924"/>
            <a:chOff x="4682879" y="1259151"/>
            <a:chExt cx="4087990" cy="3098334"/>
          </a:xfrm>
        </p:grpSpPr>
        <p:grpSp>
          <p:nvGrpSpPr>
            <p:cNvPr id="6066" name="Google Shape;6066;p60"/>
            <p:cNvGrpSpPr/>
            <p:nvPr/>
          </p:nvGrpSpPr>
          <p:grpSpPr>
            <a:xfrm>
              <a:off x="4682879" y="1259151"/>
              <a:ext cx="4087990" cy="3098334"/>
              <a:chOff x="1572575" y="3497750"/>
              <a:chExt cx="843650" cy="639425"/>
            </a:xfrm>
          </p:grpSpPr>
          <p:sp>
            <p:nvSpPr>
              <p:cNvPr id="6067" name="Google Shape;6067;p60"/>
              <p:cNvSpPr/>
              <p:nvPr/>
            </p:nvSpPr>
            <p:spPr>
              <a:xfrm>
                <a:off x="1572575" y="3497750"/>
                <a:ext cx="843650" cy="534600"/>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8" name="Google Shape;6068;p60"/>
              <p:cNvSpPr/>
              <p:nvPr/>
            </p:nvSpPr>
            <p:spPr>
              <a:xfrm>
                <a:off x="1904403" y="4016290"/>
                <a:ext cx="179975" cy="111665"/>
              </a:xfrm>
              <a:custGeom>
                <a:avLst/>
                <a:gdLst/>
                <a:ahLst/>
                <a:cxnLst/>
                <a:rect l="l" t="t" r="r" b="b"/>
                <a:pathLst>
                  <a:path w="7199" h="4194" extrusionOk="0">
                    <a:moveTo>
                      <a:pt x="1" y="1"/>
                    </a:moveTo>
                    <a:lnTo>
                      <a:pt x="1" y="4194"/>
                    </a:lnTo>
                    <a:lnTo>
                      <a:pt x="7198" y="4194"/>
                    </a:lnTo>
                    <a:lnTo>
                      <a:pt x="7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69" name="Google Shape;6069;p60"/>
              <p:cNvSpPr/>
              <p:nvPr/>
            </p:nvSpPr>
            <p:spPr>
              <a:xfrm>
                <a:off x="1852950" y="4127950"/>
                <a:ext cx="283100" cy="9225"/>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6070" name="Google Shape;6070;p60"/>
            <p:cNvGrpSpPr/>
            <p:nvPr/>
          </p:nvGrpSpPr>
          <p:grpSpPr>
            <a:xfrm>
              <a:off x="6572650" y="3771725"/>
              <a:ext cx="304550" cy="36600"/>
              <a:chOff x="6504075" y="3773750"/>
              <a:chExt cx="304550" cy="36600"/>
            </a:xfrm>
          </p:grpSpPr>
          <p:sp>
            <p:nvSpPr>
              <p:cNvPr id="6071" name="Google Shape;6071;p60"/>
              <p:cNvSpPr/>
              <p:nvPr/>
            </p:nvSpPr>
            <p:spPr>
              <a:xfrm>
                <a:off x="6504075"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72" name="Google Shape;6072;p60"/>
              <p:cNvSpPr/>
              <p:nvPr/>
            </p:nvSpPr>
            <p:spPr>
              <a:xfrm>
                <a:off x="6638050"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6073" name="Google Shape;6073;p60"/>
              <p:cNvSpPr/>
              <p:nvPr/>
            </p:nvSpPr>
            <p:spPr>
              <a:xfrm>
                <a:off x="6772025" y="3773750"/>
                <a:ext cx="36600" cy="3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cxnSp>
        <p:nvCxnSpPr>
          <p:cNvPr id="9" name="Straight Connector 8">
            <a:extLst>
              <a:ext uri="{FF2B5EF4-FFF2-40B4-BE49-F238E27FC236}">
                <a16:creationId xmlns:a16="http://schemas.microsoft.com/office/drawing/2014/main" id="{846546A0-1E29-0AC9-F18E-AB2CF0CFA5A1}"/>
              </a:ext>
            </a:extLst>
          </p:cNvPr>
          <p:cNvCxnSpPr>
            <a:cxnSpLocks/>
          </p:cNvCxnSpPr>
          <p:nvPr/>
        </p:nvCxnSpPr>
        <p:spPr>
          <a:xfrm flipH="1" flipV="1">
            <a:off x="2032589" y="622728"/>
            <a:ext cx="2187093" cy="463328"/>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ACF2638-D4E8-D7A5-3E50-BF1E01BB07D8}"/>
              </a:ext>
            </a:extLst>
          </p:cNvPr>
          <p:cNvCxnSpPr>
            <a:cxnSpLocks/>
          </p:cNvCxnSpPr>
          <p:nvPr/>
        </p:nvCxnSpPr>
        <p:spPr>
          <a:xfrm flipH="1">
            <a:off x="6147186" y="3045239"/>
            <a:ext cx="1026869" cy="1069561"/>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4990F839-A24E-5CED-2085-A146E2B15102}"/>
              </a:ext>
            </a:extLst>
          </p:cNvPr>
          <p:cNvCxnSpPr>
            <a:cxnSpLocks/>
          </p:cNvCxnSpPr>
          <p:nvPr/>
        </p:nvCxnSpPr>
        <p:spPr>
          <a:xfrm flipH="1">
            <a:off x="6128570" y="3184337"/>
            <a:ext cx="1274618" cy="949741"/>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5" name="Google Shape;6062;p60">
            <a:extLst>
              <a:ext uri="{FF2B5EF4-FFF2-40B4-BE49-F238E27FC236}">
                <a16:creationId xmlns:a16="http://schemas.microsoft.com/office/drawing/2014/main" id="{FD19EE74-BA60-AC8F-2EB8-416B367771B3}"/>
              </a:ext>
            </a:extLst>
          </p:cNvPr>
          <p:cNvSpPr txBox="1">
            <a:spLocks/>
          </p:cNvSpPr>
          <p:nvPr/>
        </p:nvSpPr>
        <p:spPr>
          <a:xfrm>
            <a:off x="212864" y="425723"/>
            <a:ext cx="2135905" cy="129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Char char="■"/>
              <a:defRPr sz="1600" b="0" i="0" u="none" strike="noStrike" cap="none">
                <a:solidFill>
                  <a:schemeClr val="dk1"/>
                </a:solidFill>
                <a:latin typeface="Ubuntu"/>
                <a:ea typeface="Ubuntu"/>
                <a:cs typeface="Ubuntu"/>
                <a:sym typeface="Ubuntu"/>
              </a:defRPr>
            </a:lvl9pPr>
          </a:lstStyle>
          <a:p>
            <a:pPr marL="0" indent="0">
              <a:spcAft>
                <a:spcPts val="1600"/>
              </a:spcAft>
              <a:buFont typeface="Ubuntu"/>
              <a:buNone/>
            </a:pPr>
            <a:r>
              <a:rPr lang="en-US" dirty="0"/>
              <a:t>Translated text display space</a:t>
            </a:r>
            <a:endParaRPr lang="en" dirty="0"/>
          </a:p>
        </p:txBody>
      </p:sp>
      <p:sp>
        <p:nvSpPr>
          <p:cNvPr id="27" name="Google Shape;6062;p60">
            <a:extLst>
              <a:ext uri="{FF2B5EF4-FFF2-40B4-BE49-F238E27FC236}">
                <a16:creationId xmlns:a16="http://schemas.microsoft.com/office/drawing/2014/main" id="{891A543A-85D4-8743-BA22-453163D0D8CE}"/>
              </a:ext>
            </a:extLst>
          </p:cNvPr>
          <p:cNvSpPr txBox="1">
            <a:spLocks/>
          </p:cNvSpPr>
          <p:nvPr/>
        </p:nvSpPr>
        <p:spPr>
          <a:xfrm>
            <a:off x="4780173" y="4112909"/>
            <a:ext cx="2943736" cy="821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1pPr>
            <a:lvl2pPr marL="914400" marR="0" lvl="1"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Char char="○"/>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Char char="■"/>
              <a:defRPr sz="1600" b="0" i="0" u="none" strike="noStrike" cap="none">
                <a:solidFill>
                  <a:schemeClr val="dk1"/>
                </a:solidFill>
                <a:latin typeface="Ubuntu"/>
                <a:ea typeface="Ubuntu"/>
                <a:cs typeface="Ubuntu"/>
                <a:sym typeface="Ubuntu"/>
              </a:defRPr>
            </a:lvl9pPr>
          </a:lstStyle>
          <a:p>
            <a:pPr marL="0" indent="0">
              <a:spcAft>
                <a:spcPts val="1600"/>
              </a:spcAft>
              <a:buFont typeface="Ubuntu"/>
              <a:buNone/>
            </a:pPr>
            <a:r>
              <a:rPr lang="en-US" dirty="0"/>
              <a:t>Options to open folder of saved text files or to translate another document</a:t>
            </a:r>
            <a:endParaRPr lang="en" dirty="0"/>
          </a:p>
        </p:txBody>
      </p:sp>
      <p:pic>
        <p:nvPicPr>
          <p:cNvPr id="3" name="Picture 2">
            <a:extLst>
              <a:ext uri="{FF2B5EF4-FFF2-40B4-BE49-F238E27FC236}">
                <a16:creationId xmlns:a16="http://schemas.microsoft.com/office/drawing/2014/main" id="{7611A296-FEDD-B084-C9C2-710B64F7A87D}"/>
              </a:ext>
            </a:extLst>
          </p:cNvPr>
          <p:cNvPicPr>
            <a:picLocks noChangeAspect="1"/>
          </p:cNvPicPr>
          <p:nvPr/>
        </p:nvPicPr>
        <p:blipFill rotWithShape="1">
          <a:blip r:embed="rId3"/>
          <a:srcRect t="3828"/>
          <a:stretch/>
        </p:blipFill>
        <p:spPr>
          <a:xfrm>
            <a:off x="3908769" y="831004"/>
            <a:ext cx="3880160" cy="2443928"/>
          </a:xfrm>
          <a:prstGeom prst="rect">
            <a:avLst/>
          </a:prstGeom>
        </p:spPr>
      </p:pic>
    </p:spTree>
    <p:extLst>
      <p:ext uri="{BB962C8B-B14F-4D97-AF65-F5344CB8AC3E}">
        <p14:creationId xmlns:p14="http://schemas.microsoft.com/office/powerpoint/2010/main" val="2725360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90" name="Google Shape;4790;p47"/>
          <p:cNvSpPr txBox="1">
            <a:spLocks noGrp="1"/>
          </p:cNvSpPr>
          <p:nvPr>
            <p:ph type="title" idx="2"/>
          </p:nvPr>
        </p:nvSpPr>
        <p:spPr>
          <a:xfrm>
            <a:off x="5450114" y="2162550"/>
            <a:ext cx="2937119" cy="818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7200" dirty="0"/>
              <a:t>Results</a:t>
            </a:r>
            <a:endParaRPr sz="7200" dirty="0"/>
          </a:p>
        </p:txBody>
      </p:sp>
      <p:pic>
        <p:nvPicPr>
          <p:cNvPr id="4792" name="Google Shape;4792;p47"/>
          <p:cNvPicPr preferRelativeResize="0"/>
          <p:nvPr/>
        </p:nvPicPr>
        <p:blipFill rotWithShape="1">
          <a:blip r:embed="rId3">
            <a:alphaModFix/>
          </a:blip>
          <a:srcRect l="31503" r="4295"/>
          <a:stretch/>
        </p:blipFill>
        <p:spPr>
          <a:xfrm>
            <a:off x="0" y="0"/>
            <a:ext cx="4477750" cy="3923700"/>
          </a:xfrm>
          <a:prstGeom prst="rect">
            <a:avLst/>
          </a:prstGeom>
          <a:noFill/>
          <a:ln>
            <a:noFill/>
          </a:ln>
        </p:spPr>
      </p:pic>
    </p:spTree>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521"/>
        <p:cNvGrpSpPr/>
        <p:nvPr/>
      </p:nvGrpSpPr>
      <p:grpSpPr>
        <a:xfrm>
          <a:off x="0" y="0"/>
          <a:ext cx="0" cy="0"/>
          <a:chOff x="0" y="0"/>
          <a:chExt cx="0" cy="0"/>
        </a:xfrm>
      </p:grpSpPr>
      <p:sp>
        <p:nvSpPr>
          <p:cNvPr id="4522" name="Google Shape;4522;p42"/>
          <p:cNvSpPr txBox="1">
            <a:spLocks noGrp="1"/>
          </p:cNvSpPr>
          <p:nvPr>
            <p:ph type="title"/>
          </p:nvPr>
        </p:nvSpPr>
        <p:spPr>
          <a:xfrm>
            <a:off x="1388352" y="648649"/>
            <a:ext cx="6367293" cy="1010825"/>
          </a:xfrm>
          <a:prstGeom prst="rect">
            <a:avLst/>
          </a:prstGeom>
        </p:spPr>
        <p:txBody>
          <a:bodyPr spcFirstLastPara="1" wrap="square" lIns="91425" tIns="91425" rIns="91425" bIns="91425" anchor="ctr" anchorCtr="0">
            <a:noAutofit/>
          </a:bodyPr>
          <a:lstStyle/>
          <a:p>
            <a:r>
              <a:rPr lang="en-US" dirty="0">
                <a:solidFill>
                  <a:schemeClr val="tx1"/>
                </a:solidFill>
                <a:latin typeface="Darker Grotesque Black" panose="020B0604020202020204" charset="0"/>
              </a:rPr>
              <a:t>Dot Detection using Hough Circle Transform</a:t>
            </a:r>
          </a:p>
        </p:txBody>
      </p:sp>
      <p:sp>
        <p:nvSpPr>
          <p:cNvPr id="4524" name="Google Shape;4524;p42"/>
          <p:cNvSpPr txBox="1">
            <a:spLocks noGrp="1"/>
          </p:cNvSpPr>
          <p:nvPr>
            <p:ph type="title" idx="2"/>
          </p:nvPr>
        </p:nvSpPr>
        <p:spPr>
          <a:xfrm>
            <a:off x="1702650" y="2187525"/>
            <a:ext cx="5738700" cy="522000"/>
          </a:xfrm>
          <a:prstGeom prst="rect">
            <a:avLst/>
          </a:prstGeom>
        </p:spPr>
        <p:txBody>
          <a:bodyPr spcFirstLastPara="1" wrap="square" lIns="91425" tIns="91425" rIns="91425" bIns="91425" anchor="ctr" anchorCtr="0">
            <a:noAutofit/>
          </a:bodyPr>
          <a:lstStyle/>
          <a:p>
            <a:r>
              <a:rPr lang="en-US" sz="4000" dirty="0">
                <a:solidFill>
                  <a:schemeClr val="tx1"/>
                </a:solidFill>
                <a:latin typeface="Ubuntu" panose="020B0504030602030204" pitchFamily="34" charset="0"/>
              </a:rPr>
              <a:t>99.8% </a:t>
            </a:r>
          </a:p>
        </p:txBody>
      </p:sp>
      <p:sp>
        <p:nvSpPr>
          <p:cNvPr id="4525" name="Google Shape;4525;p42"/>
          <p:cNvSpPr txBox="1">
            <a:spLocks noGrp="1"/>
          </p:cNvSpPr>
          <p:nvPr>
            <p:ph type="subTitle" idx="3"/>
          </p:nvPr>
        </p:nvSpPr>
        <p:spPr>
          <a:xfrm>
            <a:off x="2466600" y="2709525"/>
            <a:ext cx="42108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a:t>
            </a:r>
            <a:r>
              <a:rPr lang="en" sz="2000" dirty="0"/>
              <a:t>ccuracy of Dot Detections</a:t>
            </a:r>
            <a:endParaRPr sz="2000" dirty="0"/>
          </a:p>
        </p:txBody>
      </p:sp>
      <p:sp>
        <p:nvSpPr>
          <p:cNvPr id="4526" name="Google Shape;4526;p42"/>
          <p:cNvSpPr txBox="1">
            <a:spLocks noGrp="1"/>
          </p:cNvSpPr>
          <p:nvPr>
            <p:ph type="title" idx="4"/>
          </p:nvPr>
        </p:nvSpPr>
        <p:spPr>
          <a:xfrm>
            <a:off x="1702650" y="3699275"/>
            <a:ext cx="5738700" cy="522000"/>
          </a:xfrm>
          <a:prstGeom prst="rect">
            <a:avLst/>
          </a:prstGeom>
        </p:spPr>
        <p:txBody>
          <a:bodyPr spcFirstLastPara="1" wrap="square" lIns="91425" tIns="91425" rIns="91425" bIns="91425" anchor="ctr" anchorCtr="0">
            <a:noAutofit/>
          </a:bodyPr>
          <a:lstStyle/>
          <a:p>
            <a:pPr lvl="0"/>
            <a:r>
              <a:rPr lang="en-US" sz="4000" dirty="0">
                <a:solidFill>
                  <a:schemeClr val="tx1"/>
                </a:solidFill>
                <a:latin typeface="Ubuntu" panose="020B0504030602030204" pitchFamily="34" charset="0"/>
              </a:rPr>
              <a:t>19 errors</a:t>
            </a:r>
            <a:endParaRPr sz="4000" dirty="0"/>
          </a:p>
        </p:txBody>
      </p:sp>
      <p:sp>
        <p:nvSpPr>
          <p:cNvPr id="4527" name="Google Shape;4527;p42"/>
          <p:cNvSpPr txBox="1">
            <a:spLocks noGrp="1"/>
          </p:cNvSpPr>
          <p:nvPr>
            <p:ph type="subTitle" idx="5"/>
          </p:nvPr>
        </p:nvSpPr>
        <p:spPr>
          <a:xfrm>
            <a:off x="1520728" y="4221275"/>
            <a:ext cx="6102543" cy="461700"/>
          </a:xfrm>
          <a:prstGeom prst="rect">
            <a:avLst/>
          </a:prstGeom>
        </p:spPr>
        <p:txBody>
          <a:bodyPr spcFirstLastPara="1" wrap="square" lIns="91425" tIns="91425" rIns="91425" bIns="91425" anchor="ctr" anchorCtr="0">
            <a:noAutofit/>
          </a:bodyPr>
          <a:lstStyle/>
          <a:p>
            <a:pPr marL="0" indent="0"/>
            <a:r>
              <a:rPr lang="en-US" sz="2000" dirty="0">
                <a:solidFill>
                  <a:schemeClr val="tx1"/>
                </a:solidFill>
                <a:latin typeface="Ubuntu" panose="020B0604020202020204" charset="0"/>
              </a:rPr>
              <a:t>10,212 dots were detected  out of 10,231</a:t>
            </a:r>
            <a:endParaRPr lang="en-US" sz="2000" b="1" u="sng" dirty="0">
              <a:solidFill>
                <a:schemeClr val="tx1"/>
              </a:solidFill>
              <a:latin typeface="Ubuntu" panose="020B0604020202020204" charset="0"/>
            </a:endParaRPr>
          </a:p>
        </p:txBody>
      </p:sp>
    </p:spTree>
    <p:extLst>
      <p:ext uri="{BB962C8B-B14F-4D97-AF65-F5344CB8AC3E}">
        <p14:creationId xmlns:p14="http://schemas.microsoft.com/office/powerpoint/2010/main" val="24624547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5">
                                            <p:txEl>
                                              <p:pRg st="0" end="0"/>
                                            </p:txEl>
                                          </p:spTgt>
                                        </p:tgtEl>
                                        <p:attrNameLst>
                                          <p:attrName>style.visibility</p:attrName>
                                        </p:attrNameLst>
                                      </p:cBhvr>
                                      <p:to>
                                        <p:strVal val="visible"/>
                                      </p:to>
                                    </p:set>
                                    <p:animEffect transition="in" filter="fade">
                                      <p:cBhvr>
                                        <p:cTn id="7" dur="500"/>
                                        <p:tgtEl>
                                          <p:spTgt spid="45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524"/>
                                        </p:tgtEl>
                                        <p:attrNameLst>
                                          <p:attrName>style.visibility</p:attrName>
                                        </p:attrNameLst>
                                      </p:cBhvr>
                                      <p:to>
                                        <p:strVal val="visible"/>
                                      </p:to>
                                    </p:set>
                                    <p:animEffect transition="in" filter="fade">
                                      <p:cBhvr>
                                        <p:cTn id="12" dur="1000"/>
                                        <p:tgtEl>
                                          <p:spTgt spid="4524"/>
                                        </p:tgtEl>
                                      </p:cBhvr>
                                    </p:animEffect>
                                    <p:anim calcmode="lin" valueType="num">
                                      <p:cBhvr>
                                        <p:cTn id="13" dur="1000" fill="hold"/>
                                        <p:tgtEl>
                                          <p:spTgt spid="4524"/>
                                        </p:tgtEl>
                                        <p:attrNameLst>
                                          <p:attrName>ppt_x</p:attrName>
                                        </p:attrNameLst>
                                      </p:cBhvr>
                                      <p:tavLst>
                                        <p:tav tm="0">
                                          <p:val>
                                            <p:strVal val="#ppt_x"/>
                                          </p:val>
                                        </p:tav>
                                        <p:tav tm="100000">
                                          <p:val>
                                            <p:strVal val="#ppt_x"/>
                                          </p:val>
                                        </p:tav>
                                      </p:tavLst>
                                    </p:anim>
                                    <p:anim calcmode="lin" valueType="num">
                                      <p:cBhvr>
                                        <p:cTn id="14" dur="1000" fill="hold"/>
                                        <p:tgtEl>
                                          <p:spTgt spid="45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527">
                                            <p:txEl>
                                              <p:pRg st="0" end="0"/>
                                            </p:txEl>
                                          </p:spTgt>
                                        </p:tgtEl>
                                        <p:attrNameLst>
                                          <p:attrName>style.visibility</p:attrName>
                                        </p:attrNameLst>
                                      </p:cBhvr>
                                      <p:to>
                                        <p:strVal val="visible"/>
                                      </p:to>
                                    </p:set>
                                    <p:animEffect transition="in" filter="fade">
                                      <p:cBhvr>
                                        <p:cTn id="19" dur="500"/>
                                        <p:tgtEl>
                                          <p:spTgt spid="452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26"/>
                                        </p:tgtEl>
                                        <p:attrNameLst>
                                          <p:attrName>style.visibility</p:attrName>
                                        </p:attrNameLst>
                                      </p:cBhvr>
                                      <p:to>
                                        <p:strVal val="visible"/>
                                      </p:to>
                                    </p:set>
                                    <p:animEffect transition="in" filter="fade">
                                      <p:cBhvr>
                                        <p:cTn id="24" dur="1000"/>
                                        <p:tgtEl>
                                          <p:spTgt spid="4526"/>
                                        </p:tgtEl>
                                      </p:cBhvr>
                                    </p:animEffect>
                                    <p:anim calcmode="lin" valueType="num">
                                      <p:cBhvr>
                                        <p:cTn id="25" dur="1000" fill="hold"/>
                                        <p:tgtEl>
                                          <p:spTgt spid="4526"/>
                                        </p:tgtEl>
                                        <p:attrNameLst>
                                          <p:attrName>ppt_x</p:attrName>
                                        </p:attrNameLst>
                                      </p:cBhvr>
                                      <p:tavLst>
                                        <p:tav tm="0">
                                          <p:val>
                                            <p:strVal val="#ppt_x"/>
                                          </p:val>
                                        </p:tav>
                                        <p:tav tm="100000">
                                          <p:val>
                                            <p:strVal val="#ppt_x"/>
                                          </p:val>
                                        </p:tav>
                                      </p:tavLst>
                                    </p:anim>
                                    <p:anim calcmode="lin" valueType="num">
                                      <p:cBhvr>
                                        <p:cTn id="26" dur="1000" fill="hold"/>
                                        <p:tgtEl>
                                          <p:spTgt spid="45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4" grpId="0"/>
      <p:bldP spid="452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598" t="2170" r="3327" b="5328"/>
          <a:stretch/>
        </p:blipFill>
        <p:spPr>
          <a:xfrm>
            <a:off x="9677" y="0"/>
            <a:ext cx="4649409" cy="5279807"/>
          </a:xfrm>
          <a:prstGeom prst="rect">
            <a:avLst/>
          </a:prstGeom>
        </p:spPr>
      </p:pic>
      <p:sp>
        <p:nvSpPr>
          <p:cNvPr id="7" name="Rectangle 6"/>
          <p:cNvSpPr/>
          <p:nvPr/>
        </p:nvSpPr>
        <p:spPr>
          <a:xfrm>
            <a:off x="2253996" y="370739"/>
            <a:ext cx="82296" cy="15773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00" dirty="0">
              <a:latin typeface="Ubuntu" panose="020B0504030602030204" pitchFamily="34" charset="0"/>
            </a:endParaRPr>
          </a:p>
        </p:txBody>
      </p:sp>
      <p:sp>
        <p:nvSpPr>
          <p:cNvPr id="8" name="Rectangle 7"/>
          <p:cNvSpPr/>
          <p:nvPr/>
        </p:nvSpPr>
        <p:spPr>
          <a:xfrm>
            <a:off x="2241994" y="363310"/>
            <a:ext cx="104300" cy="17716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050" dirty="0">
              <a:latin typeface="Ubuntu" panose="020B0504030602030204" pitchFamily="34" charset="0"/>
            </a:endParaRPr>
          </a:p>
        </p:txBody>
      </p:sp>
      <p:cxnSp>
        <p:nvCxnSpPr>
          <p:cNvPr id="9" name="Straight Connector 8"/>
          <p:cNvCxnSpPr/>
          <p:nvPr/>
        </p:nvCxnSpPr>
        <p:spPr>
          <a:xfrm flipH="1">
            <a:off x="1291110" y="490385"/>
            <a:ext cx="2321648" cy="36598"/>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flipH="1">
            <a:off x="1479664" y="674980"/>
            <a:ext cx="2143096" cy="1158107"/>
          </a:xfrm>
          <a:prstGeom prst="line">
            <a:avLst/>
          </a:prstGeom>
        </p:spPr>
        <p:style>
          <a:lnRef idx="3">
            <a:schemeClr val="accent6"/>
          </a:lnRef>
          <a:fillRef idx="0">
            <a:schemeClr val="accent6"/>
          </a:fillRef>
          <a:effectRef idx="2">
            <a:schemeClr val="accent6"/>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33" y="437187"/>
            <a:ext cx="1012325" cy="1487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2075308" y="1960616"/>
            <a:ext cx="105537" cy="12233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050" dirty="0">
              <a:latin typeface="Ubuntu" panose="020B0504030602030204" pitchFamily="34" charset="0"/>
            </a:endParaRPr>
          </a:p>
        </p:txBody>
      </p:sp>
      <p:sp>
        <p:nvSpPr>
          <p:cNvPr id="13" name="Rectangle 12"/>
          <p:cNvSpPr/>
          <p:nvPr/>
        </p:nvSpPr>
        <p:spPr>
          <a:xfrm>
            <a:off x="2075307" y="1924457"/>
            <a:ext cx="116205" cy="17335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050" dirty="0">
              <a:latin typeface="Ubuntu" panose="020B0504030602030204" pitchFamily="34" charset="0"/>
            </a:endParaRPr>
          </a:p>
        </p:txBody>
      </p:sp>
      <p:cxnSp>
        <p:nvCxnSpPr>
          <p:cNvPr id="14" name="Straight Connector 13"/>
          <p:cNvCxnSpPr/>
          <p:nvPr/>
        </p:nvCxnSpPr>
        <p:spPr>
          <a:xfrm flipH="1">
            <a:off x="1447412" y="2516704"/>
            <a:ext cx="1899536" cy="502920"/>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flipH="1">
            <a:off x="1825208" y="2681810"/>
            <a:ext cx="1549243" cy="1185788"/>
          </a:xfrm>
          <a:prstGeom prst="line">
            <a:avLst/>
          </a:prstGeom>
        </p:spPr>
        <p:style>
          <a:lnRef idx="3">
            <a:schemeClr val="accent6"/>
          </a:lnRef>
          <a:fillRef idx="0">
            <a:schemeClr val="accent6"/>
          </a:fillRef>
          <a:effectRef idx="2">
            <a:schemeClr val="accent6"/>
          </a:effectRef>
          <a:fontRef idx="minor">
            <a:schemeClr val="tx1"/>
          </a:fontRef>
        </p:style>
      </p:cxnSp>
      <p:pic>
        <p:nvPicPr>
          <p:cNvPr id="16" name="Picture 1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7259" y="2835991"/>
            <a:ext cx="944810" cy="1192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angle 18"/>
          <p:cNvSpPr/>
          <p:nvPr/>
        </p:nvSpPr>
        <p:spPr>
          <a:xfrm>
            <a:off x="4731656" y="146793"/>
            <a:ext cx="4412343" cy="5378395"/>
          </a:xfrm>
          <a:prstGeom prst="rect">
            <a:avLst/>
          </a:prstGeom>
        </p:spPr>
        <p:txBody>
          <a:bodyPr wrap="square">
            <a:spAutoFit/>
          </a:bodyPr>
          <a:lstStyle/>
          <a:p>
            <a:pPr defTabSz="685800">
              <a:buClrTx/>
              <a:defRPr/>
            </a:pPr>
            <a:r>
              <a:rPr lang="en-US" sz="3600" kern="1200" dirty="0">
                <a:solidFill>
                  <a:schemeClr val="bg2"/>
                </a:solidFill>
                <a:latin typeface="Darker Grotesque Black" panose="020B0604020202020204" charset="0"/>
                <a:ea typeface="+mn-ea"/>
                <a:cs typeface="+mn-cs"/>
              </a:rPr>
              <a:t>Dot Detection using HCT</a:t>
            </a:r>
          </a:p>
          <a:p>
            <a:pPr defTabSz="685800">
              <a:buClrTx/>
              <a:defRPr/>
            </a:pPr>
            <a:endParaRPr lang="en-US" sz="2400" kern="1200" dirty="0">
              <a:solidFill>
                <a:prstClr val="black"/>
              </a:solidFill>
              <a:latin typeface="Ubuntu" panose="020B0504030602030204" pitchFamily="34" charset="0"/>
              <a:ea typeface="+mn-ea"/>
              <a:cs typeface="+mn-cs"/>
            </a:endParaRPr>
          </a:p>
          <a:p>
            <a:pPr marL="342900" indent="-342900" algn="just" defTabSz="685800">
              <a:buClrTx/>
              <a:buFont typeface="Arial" panose="020B0604020202020204" pitchFamily="34" charset="0"/>
              <a:buChar char="•"/>
              <a:defRPr/>
            </a:pPr>
            <a:r>
              <a:rPr lang="en-US" sz="2100" kern="1200" dirty="0">
                <a:solidFill>
                  <a:schemeClr val="tx1"/>
                </a:solidFill>
                <a:latin typeface="Ubuntu" panose="020B0504030602030204" pitchFamily="34" charset="0"/>
                <a:ea typeface="+mn-ea"/>
                <a:cs typeface="+mn-cs"/>
              </a:rPr>
              <a:t>The example shown is the one with the most errors</a:t>
            </a:r>
          </a:p>
          <a:p>
            <a:pPr marL="342900" indent="-342900" algn="just" defTabSz="685800">
              <a:buClrTx/>
              <a:buFont typeface="Arial" panose="020B0604020202020204" pitchFamily="34" charset="0"/>
              <a:buChar char="•"/>
              <a:defRPr/>
            </a:pPr>
            <a:endParaRPr lang="en-US" sz="2100" kern="1200" dirty="0">
              <a:solidFill>
                <a:schemeClr val="tx1"/>
              </a:solidFill>
              <a:latin typeface="Ubuntu" panose="020B0504030602030204" pitchFamily="34" charset="0"/>
              <a:ea typeface="+mn-ea"/>
              <a:cs typeface="+mn-cs"/>
            </a:endParaRPr>
          </a:p>
          <a:p>
            <a:pPr marL="342900" indent="-342900" algn="just" defTabSz="685800">
              <a:buClrTx/>
              <a:buFont typeface="Arial" panose="020B0604020202020204" pitchFamily="34" charset="0"/>
              <a:buChar char="•"/>
              <a:defRPr/>
            </a:pPr>
            <a:r>
              <a:rPr lang="en-US" sz="2100" kern="1200" dirty="0">
                <a:solidFill>
                  <a:schemeClr val="tx1"/>
                </a:solidFill>
                <a:latin typeface="Ubuntu" panose="020B0504030602030204" pitchFamily="34" charset="0"/>
                <a:ea typeface="+mn-ea"/>
                <a:cs typeface="+mn-cs"/>
              </a:rPr>
              <a:t>9 undetected dots out of 2087.</a:t>
            </a:r>
          </a:p>
          <a:p>
            <a:pPr algn="just" defTabSz="685800">
              <a:buClrTx/>
              <a:defRPr/>
            </a:pPr>
            <a:endParaRPr lang="en-US" sz="2100" kern="1200" dirty="0">
              <a:solidFill>
                <a:schemeClr val="tx1"/>
              </a:solidFill>
              <a:latin typeface="Ubuntu" panose="020B0504030602030204" pitchFamily="34" charset="0"/>
              <a:ea typeface="+mn-ea"/>
              <a:cs typeface="+mn-cs"/>
            </a:endParaRPr>
          </a:p>
          <a:p>
            <a:pPr marL="342900" indent="-342900" algn="just" defTabSz="685800">
              <a:buClrTx/>
              <a:buFont typeface="Arial" panose="020B0604020202020204" pitchFamily="34" charset="0"/>
              <a:buChar char="•"/>
              <a:defRPr/>
            </a:pPr>
            <a:r>
              <a:rPr lang="en-US" sz="2100" kern="1200" dirty="0">
                <a:solidFill>
                  <a:schemeClr val="tx1"/>
                </a:solidFill>
                <a:latin typeface="Ubuntu" panose="020B0504030602030204" pitchFamily="34" charset="0"/>
                <a:ea typeface="+mn-ea"/>
                <a:cs typeface="+mn-cs"/>
              </a:rPr>
              <a:t>This was a rotated image with angle </a:t>
            </a:r>
            <a:r>
              <a:rPr lang="en-US" sz="2100" b="1" kern="1200" dirty="0">
                <a:solidFill>
                  <a:schemeClr val="tx1"/>
                </a:solidFill>
                <a:latin typeface="Ubuntu" panose="020B0504030602030204" pitchFamily="34" charset="0"/>
                <a:ea typeface="+mn-ea"/>
                <a:cs typeface="+mn-cs"/>
              </a:rPr>
              <a:t>-1.43 degrees</a:t>
            </a:r>
          </a:p>
          <a:p>
            <a:pPr algn="just" defTabSz="685800">
              <a:buClrTx/>
              <a:defRPr/>
            </a:pPr>
            <a:r>
              <a:rPr lang="en-US" sz="2100" kern="1200" dirty="0">
                <a:solidFill>
                  <a:prstClr val="black"/>
                </a:solidFill>
                <a:latin typeface="Ubuntu" panose="020B0504030602030204" pitchFamily="34" charset="0"/>
                <a:ea typeface="+mn-ea"/>
                <a:cs typeface="+mn-cs"/>
              </a:rPr>
              <a:t>	</a:t>
            </a:r>
          </a:p>
          <a:p>
            <a:pPr defTabSz="685800">
              <a:buClrTx/>
              <a:defRPr/>
            </a:pPr>
            <a:endParaRPr lang="en-US" sz="1350" kern="1200" dirty="0">
              <a:solidFill>
                <a:prstClr val="black"/>
              </a:solidFill>
              <a:latin typeface="Ubuntu" panose="020B0504030602030204" pitchFamily="34" charset="0"/>
              <a:ea typeface="+mn-ea"/>
              <a:cs typeface="+mn-cs"/>
            </a:endParaRPr>
          </a:p>
          <a:p>
            <a:pPr defTabSz="685800">
              <a:buClrTx/>
              <a:defRPr/>
            </a:pPr>
            <a:endParaRPr lang="en-US" sz="1350" kern="1200" dirty="0">
              <a:solidFill>
                <a:prstClr val="black"/>
              </a:solidFill>
              <a:latin typeface="Ubuntu" panose="020B0504030602030204" pitchFamily="34" charset="0"/>
              <a:ea typeface="+mn-ea"/>
              <a:cs typeface="+mn-cs"/>
            </a:endParaRPr>
          </a:p>
          <a:p>
            <a:pPr defTabSz="685800">
              <a:buClrTx/>
              <a:defRPr/>
            </a:pPr>
            <a:endParaRPr lang="en-US" sz="1350" kern="1200" dirty="0">
              <a:solidFill>
                <a:prstClr val="black"/>
              </a:solidFill>
              <a:latin typeface="Ubuntu" panose="020B0504030602030204" pitchFamily="34" charset="0"/>
              <a:ea typeface="+mn-ea"/>
              <a:cs typeface="+mn-cs"/>
            </a:endParaRPr>
          </a:p>
          <a:p>
            <a:pPr defTabSz="685800">
              <a:buClrTx/>
              <a:defRPr/>
            </a:pPr>
            <a:endParaRPr lang="en-US" sz="1350" kern="1200" dirty="0">
              <a:solidFill>
                <a:prstClr val="black"/>
              </a:solidFill>
              <a:latin typeface="Ubuntu" panose="020B0504030602030204" pitchFamily="34" charset="0"/>
              <a:ea typeface="+mn-ea"/>
              <a:cs typeface="+mn-cs"/>
            </a:endParaRPr>
          </a:p>
          <a:p>
            <a:pPr defTabSz="685800">
              <a:buClrTx/>
              <a:defRPr/>
            </a:pPr>
            <a:endParaRPr lang="en-US" sz="1350" kern="1200" dirty="0">
              <a:solidFill>
                <a:prstClr val="black"/>
              </a:solidFill>
              <a:latin typeface="Times New Roman"/>
              <a:ea typeface="+mn-ea"/>
              <a:cs typeface="+mn-cs"/>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xEl>
                                              <p:pRg st="2" end="2"/>
                                            </p:txEl>
                                          </p:spTgt>
                                        </p:tgtEl>
                                        <p:attrNameLst>
                                          <p:attrName>style.visibility</p:attrName>
                                        </p:attrNameLst>
                                      </p:cBhvr>
                                      <p:to>
                                        <p:strVal val="visible"/>
                                      </p:to>
                                    </p:set>
                                    <p:anim calcmode="lin" valueType="num">
                                      <p:cBhvr additive="base">
                                        <p:cTn id="27"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
                                            <p:txEl>
                                              <p:pRg st="4" end="4"/>
                                            </p:txEl>
                                          </p:spTgt>
                                        </p:tgtEl>
                                        <p:attrNameLst>
                                          <p:attrName>style.visibility</p:attrName>
                                        </p:attrNameLst>
                                      </p:cBhvr>
                                      <p:to>
                                        <p:strVal val="visible"/>
                                      </p:to>
                                    </p:set>
                                    <p:anim calcmode="lin" valueType="num">
                                      <p:cBhvr additive="base">
                                        <p:cTn id="33"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9">
                                            <p:txEl>
                                              <p:pRg st="6" end="6"/>
                                            </p:txEl>
                                          </p:spTgt>
                                        </p:tgtEl>
                                        <p:attrNameLst>
                                          <p:attrName>style.visibility</p:attrName>
                                        </p:attrNameLst>
                                      </p:cBhvr>
                                      <p:to>
                                        <p:strVal val="visible"/>
                                      </p:to>
                                    </p:set>
                                    <p:anim calcmode="lin" valueType="num">
                                      <p:cBhvr additive="base">
                                        <p:cTn id="39"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521"/>
        <p:cNvGrpSpPr/>
        <p:nvPr/>
      </p:nvGrpSpPr>
      <p:grpSpPr>
        <a:xfrm>
          <a:off x="0" y="0"/>
          <a:ext cx="0" cy="0"/>
          <a:chOff x="0" y="0"/>
          <a:chExt cx="0" cy="0"/>
        </a:xfrm>
      </p:grpSpPr>
      <p:sp>
        <p:nvSpPr>
          <p:cNvPr id="4522" name="Google Shape;4522;p42"/>
          <p:cNvSpPr txBox="1">
            <a:spLocks noGrp="1"/>
          </p:cNvSpPr>
          <p:nvPr>
            <p:ph type="title"/>
          </p:nvPr>
        </p:nvSpPr>
        <p:spPr>
          <a:xfrm>
            <a:off x="899886" y="648649"/>
            <a:ext cx="7866743" cy="1010825"/>
          </a:xfrm>
          <a:prstGeom prst="rect">
            <a:avLst/>
          </a:prstGeom>
        </p:spPr>
        <p:txBody>
          <a:bodyPr spcFirstLastPara="1" wrap="square" lIns="91425" tIns="91425" rIns="91425" bIns="91425" anchor="ctr" anchorCtr="0">
            <a:noAutofit/>
          </a:bodyPr>
          <a:lstStyle/>
          <a:p>
            <a:pPr defTabSz="685800">
              <a:buClrTx/>
              <a:defRPr/>
            </a:pPr>
            <a:r>
              <a:rPr lang="en-US" dirty="0">
                <a:solidFill>
                  <a:schemeClr val="bg2"/>
                </a:solidFill>
                <a:latin typeface="Darker Grotesque Black" panose="020B0604020202020204" charset="0"/>
              </a:rPr>
              <a:t>Image to text using Image process method</a:t>
            </a:r>
            <a:endParaRPr lang="en-US" kern="1200" dirty="0">
              <a:solidFill>
                <a:schemeClr val="bg2"/>
              </a:solidFill>
              <a:latin typeface="Darker Grotesque Black" panose="020B0604020202020204" charset="0"/>
            </a:endParaRPr>
          </a:p>
        </p:txBody>
      </p:sp>
      <p:sp>
        <p:nvSpPr>
          <p:cNvPr id="4524" name="Google Shape;4524;p42"/>
          <p:cNvSpPr txBox="1">
            <a:spLocks noGrp="1"/>
          </p:cNvSpPr>
          <p:nvPr>
            <p:ph type="title" idx="2"/>
          </p:nvPr>
        </p:nvSpPr>
        <p:spPr>
          <a:xfrm>
            <a:off x="1702650" y="2187525"/>
            <a:ext cx="5738700" cy="522000"/>
          </a:xfrm>
          <a:prstGeom prst="rect">
            <a:avLst/>
          </a:prstGeom>
        </p:spPr>
        <p:txBody>
          <a:bodyPr spcFirstLastPara="1" wrap="square" lIns="91425" tIns="91425" rIns="91425" bIns="91425" anchor="ctr" anchorCtr="0">
            <a:noAutofit/>
          </a:bodyPr>
          <a:lstStyle/>
          <a:p>
            <a:r>
              <a:rPr lang="en-US" sz="4000" dirty="0">
                <a:solidFill>
                  <a:schemeClr val="tx1"/>
                </a:solidFill>
                <a:latin typeface="Ubuntu" panose="020B0604020202020204" charset="0"/>
              </a:rPr>
              <a:t>97.98%</a:t>
            </a:r>
            <a:endParaRPr lang="en-US" sz="4000" dirty="0">
              <a:solidFill>
                <a:schemeClr val="tx1"/>
              </a:solidFill>
              <a:latin typeface="Ubuntu" panose="020B0504030602030204" pitchFamily="34" charset="0"/>
            </a:endParaRPr>
          </a:p>
        </p:txBody>
      </p:sp>
      <p:sp>
        <p:nvSpPr>
          <p:cNvPr id="4525" name="Google Shape;4525;p42"/>
          <p:cNvSpPr txBox="1">
            <a:spLocks noGrp="1"/>
          </p:cNvSpPr>
          <p:nvPr>
            <p:ph type="subTitle" idx="3"/>
          </p:nvPr>
        </p:nvSpPr>
        <p:spPr>
          <a:xfrm>
            <a:off x="1988457" y="2709525"/>
            <a:ext cx="5275943" cy="461700"/>
          </a:xfrm>
          <a:prstGeom prst="rect">
            <a:avLst/>
          </a:prstGeom>
        </p:spPr>
        <p:txBody>
          <a:bodyPr spcFirstLastPara="1" wrap="square" lIns="91425" tIns="91425" rIns="91425" bIns="91425" anchor="ctr" anchorCtr="0">
            <a:noAutofit/>
          </a:bodyPr>
          <a:lstStyle/>
          <a:p>
            <a:pPr marL="0" lvl="0" indent="0"/>
            <a:r>
              <a:rPr lang="en-US" sz="2000" dirty="0">
                <a:solidFill>
                  <a:schemeClr val="tx1"/>
                </a:solidFill>
                <a:latin typeface="Ubuntu" panose="020B0604020202020204" charset="0"/>
              </a:rPr>
              <a:t>Accuracy from image to text</a:t>
            </a:r>
            <a:endParaRPr sz="2000" dirty="0"/>
          </a:p>
        </p:txBody>
      </p:sp>
      <p:sp>
        <p:nvSpPr>
          <p:cNvPr id="4526" name="Google Shape;4526;p42"/>
          <p:cNvSpPr txBox="1">
            <a:spLocks noGrp="1"/>
          </p:cNvSpPr>
          <p:nvPr>
            <p:ph type="title" idx="4"/>
          </p:nvPr>
        </p:nvSpPr>
        <p:spPr>
          <a:xfrm>
            <a:off x="1702650" y="3699275"/>
            <a:ext cx="5738700" cy="522000"/>
          </a:xfrm>
          <a:prstGeom prst="rect">
            <a:avLst/>
          </a:prstGeom>
        </p:spPr>
        <p:txBody>
          <a:bodyPr spcFirstLastPara="1" wrap="square" lIns="91425" tIns="91425" rIns="91425" bIns="91425" anchor="ctr" anchorCtr="0">
            <a:noAutofit/>
          </a:bodyPr>
          <a:lstStyle/>
          <a:p>
            <a:pPr lvl="0"/>
            <a:r>
              <a:rPr lang="en-US" sz="4000" dirty="0">
                <a:solidFill>
                  <a:schemeClr val="tx1"/>
                </a:solidFill>
                <a:latin typeface="Ubuntu" panose="020B0604020202020204" charset="0"/>
              </a:rPr>
              <a:t>20 mistakes out of 989</a:t>
            </a:r>
            <a:endParaRPr sz="4000" b="0" dirty="0"/>
          </a:p>
        </p:txBody>
      </p:sp>
      <p:sp>
        <p:nvSpPr>
          <p:cNvPr id="4527" name="Google Shape;4527;p42"/>
          <p:cNvSpPr txBox="1">
            <a:spLocks noGrp="1"/>
          </p:cNvSpPr>
          <p:nvPr>
            <p:ph type="subTitle" idx="5"/>
          </p:nvPr>
        </p:nvSpPr>
        <p:spPr>
          <a:xfrm>
            <a:off x="1520728" y="4221275"/>
            <a:ext cx="6102543" cy="461700"/>
          </a:xfrm>
          <a:prstGeom prst="rect">
            <a:avLst/>
          </a:prstGeom>
        </p:spPr>
        <p:txBody>
          <a:bodyPr spcFirstLastPara="1" wrap="square" lIns="91425" tIns="91425" rIns="91425" bIns="91425" anchor="ctr" anchorCtr="0">
            <a:noAutofit/>
          </a:bodyPr>
          <a:lstStyle/>
          <a:p>
            <a:pPr marL="0" indent="0"/>
            <a:r>
              <a:rPr lang="en-US" sz="2000" dirty="0">
                <a:solidFill>
                  <a:schemeClr val="tx1"/>
                </a:solidFill>
                <a:latin typeface="Ubuntu" panose="020B0604020202020204" charset="0"/>
              </a:rPr>
              <a:t>words including punctuation mistakes</a:t>
            </a:r>
            <a:endParaRPr lang="en-US" sz="2000" b="1" u="sng" dirty="0">
              <a:solidFill>
                <a:schemeClr val="tx1"/>
              </a:solidFill>
              <a:latin typeface="Ubuntu" panose="020B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83" y="796251"/>
            <a:ext cx="8701547" cy="1954793"/>
          </a:xfrm>
          <a:prstGeom prst="rect">
            <a:avLst/>
          </a:prstGeom>
          <a:solidFill>
            <a:srgbClr val="000000">
              <a:shade val="95000"/>
            </a:srgbClr>
          </a:solidFill>
          <a:ln w="444500" cap="sq">
            <a:solidFill>
              <a:schemeClr val="tx2"/>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7051195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5">
                                            <p:txEl>
                                              <p:pRg st="0" end="0"/>
                                            </p:txEl>
                                          </p:spTgt>
                                        </p:tgtEl>
                                        <p:attrNameLst>
                                          <p:attrName>style.visibility</p:attrName>
                                        </p:attrNameLst>
                                      </p:cBhvr>
                                      <p:to>
                                        <p:strVal val="visible"/>
                                      </p:to>
                                    </p:set>
                                    <p:animEffect transition="in" filter="fade">
                                      <p:cBhvr>
                                        <p:cTn id="7" dur="500"/>
                                        <p:tgtEl>
                                          <p:spTgt spid="45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524"/>
                                        </p:tgtEl>
                                        <p:attrNameLst>
                                          <p:attrName>style.visibility</p:attrName>
                                        </p:attrNameLst>
                                      </p:cBhvr>
                                      <p:to>
                                        <p:strVal val="visible"/>
                                      </p:to>
                                    </p:set>
                                    <p:animEffect transition="in" filter="fade">
                                      <p:cBhvr>
                                        <p:cTn id="12" dur="1000"/>
                                        <p:tgtEl>
                                          <p:spTgt spid="4524"/>
                                        </p:tgtEl>
                                      </p:cBhvr>
                                    </p:animEffect>
                                    <p:anim calcmode="lin" valueType="num">
                                      <p:cBhvr>
                                        <p:cTn id="13" dur="1000" fill="hold"/>
                                        <p:tgtEl>
                                          <p:spTgt spid="4524"/>
                                        </p:tgtEl>
                                        <p:attrNameLst>
                                          <p:attrName>ppt_x</p:attrName>
                                        </p:attrNameLst>
                                      </p:cBhvr>
                                      <p:tavLst>
                                        <p:tav tm="0">
                                          <p:val>
                                            <p:strVal val="#ppt_x"/>
                                          </p:val>
                                        </p:tav>
                                        <p:tav tm="100000">
                                          <p:val>
                                            <p:strVal val="#ppt_x"/>
                                          </p:val>
                                        </p:tav>
                                      </p:tavLst>
                                    </p:anim>
                                    <p:anim calcmode="lin" valueType="num">
                                      <p:cBhvr>
                                        <p:cTn id="14" dur="1000" fill="hold"/>
                                        <p:tgtEl>
                                          <p:spTgt spid="45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526"/>
                                        </p:tgtEl>
                                        <p:attrNameLst>
                                          <p:attrName>style.visibility</p:attrName>
                                        </p:attrNameLst>
                                      </p:cBhvr>
                                      <p:to>
                                        <p:strVal val="visible"/>
                                      </p:to>
                                    </p:set>
                                    <p:animEffect transition="in" filter="fade">
                                      <p:cBhvr>
                                        <p:cTn id="19" dur="1000"/>
                                        <p:tgtEl>
                                          <p:spTgt spid="4526"/>
                                        </p:tgtEl>
                                      </p:cBhvr>
                                    </p:animEffect>
                                    <p:anim calcmode="lin" valueType="num">
                                      <p:cBhvr>
                                        <p:cTn id="20" dur="1000" fill="hold"/>
                                        <p:tgtEl>
                                          <p:spTgt spid="4526"/>
                                        </p:tgtEl>
                                        <p:attrNameLst>
                                          <p:attrName>ppt_x</p:attrName>
                                        </p:attrNameLst>
                                      </p:cBhvr>
                                      <p:tavLst>
                                        <p:tav tm="0">
                                          <p:val>
                                            <p:strVal val="#ppt_x"/>
                                          </p:val>
                                        </p:tav>
                                        <p:tav tm="100000">
                                          <p:val>
                                            <p:strVal val="#ppt_x"/>
                                          </p:val>
                                        </p:tav>
                                      </p:tavLst>
                                    </p:anim>
                                    <p:anim calcmode="lin" valueType="num">
                                      <p:cBhvr>
                                        <p:cTn id="21" dur="1000" fill="hold"/>
                                        <p:tgtEl>
                                          <p:spTgt spid="45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27">
                                            <p:txEl>
                                              <p:pRg st="0" end="0"/>
                                            </p:txEl>
                                          </p:spTgt>
                                        </p:tgtEl>
                                        <p:attrNameLst>
                                          <p:attrName>style.visibility</p:attrName>
                                        </p:attrNameLst>
                                      </p:cBhvr>
                                      <p:to>
                                        <p:strVal val="visible"/>
                                      </p:to>
                                    </p:set>
                                    <p:animEffect transition="in" filter="fade">
                                      <p:cBhvr>
                                        <p:cTn id="26" dur="500"/>
                                        <p:tgtEl>
                                          <p:spTgt spid="45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4" grpId="0"/>
      <p:bldP spid="452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521"/>
        <p:cNvGrpSpPr/>
        <p:nvPr/>
      </p:nvGrpSpPr>
      <p:grpSpPr>
        <a:xfrm>
          <a:off x="0" y="0"/>
          <a:ext cx="0" cy="0"/>
          <a:chOff x="0" y="0"/>
          <a:chExt cx="0" cy="0"/>
        </a:xfrm>
      </p:grpSpPr>
      <p:sp>
        <p:nvSpPr>
          <p:cNvPr id="4522" name="Google Shape;4522;p42"/>
          <p:cNvSpPr txBox="1">
            <a:spLocks noGrp="1"/>
          </p:cNvSpPr>
          <p:nvPr>
            <p:ph type="title"/>
          </p:nvPr>
        </p:nvSpPr>
        <p:spPr>
          <a:xfrm>
            <a:off x="1388352" y="648649"/>
            <a:ext cx="6367293" cy="1010825"/>
          </a:xfrm>
          <a:prstGeom prst="rect">
            <a:avLst/>
          </a:prstGeom>
        </p:spPr>
        <p:txBody>
          <a:bodyPr spcFirstLastPara="1" wrap="square" lIns="91425" tIns="91425" rIns="91425" bIns="91425" anchor="ctr" anchorCtr="0">
            <a:noAutofit/>
          </a:bodyPr>
          <a:lstStyle/>
          <a:p>
            <a:r>
              <a:rPr lang="en-US" dirty="0">
                <a:solidFill>
                  <a:schemeClr val="tx1"/>
                </a:solidFill>
                <a:latin typeface="Darker Grotesque Black" panose="020B0604020202020204" charset="0"/>
              </a:rPr>
              <a:t>CNN Model</a:t>
            </a:r>
          </a:p>
        </p:txBody>
      </p:sp>
      <p:sp>
        <p:nvSpPr>
          <p:cNvPr id="4524" name="Google Shape;4524;p42"/>
          <p:cNvSpPr txBox="1">
            <a:spLocks noGrp="1"/>
          </p:cNvSpPr>
          <p:nvPr>
            <p:ph type="title" idx="2"/>
          </p:nvPr>
        </p:nvSpPr>
        <p:spPr>
          <a:xfrm>
            <a:off x="1702650" y="2187525"/>
            <a:ext cx="5738700" cy="522000"/>
          </a:xfrm>
          <a:prstGeom prst="rect">
            <a:avLst/>
          </a:prstGeom>
        </p:spPr>
        <p:txBody>
          <a:bodyPr spcFirstLastPara="1" wrap="square" lIns="91425" tIns="91425" rIns="91425" bIns="91425" anchor="ctr" anchorCtr="0">
            <a:noAutofit/>
          </a:bodyPr>
          <a:lstStyle/>
          <a:p>
            <a:r>
              <a:rPr lang="en-US" sz="4000" dirty="0">
                <a:solidFill>
                  <a:schemeClr val="tx1"/>
                </a:solidFill>
                <a:latin typeface="Ubuntu" panose="020B0504030602030204" pitchFamily="34" charset="0"/>
              </a:rPr>
              <a:t>99% </a:t>
            </a:r>
          </a:p>
        </p:txBody>
      </p:sp>
      <p:sp>
        <p:nvSpPr>
          <p:cNvPr id="4525" name="Google Shape;4525;p42"/>
          <p:cNvSpPr txBox="1">
            <a:spLocks noGrp="1"/>
          </p:cNvSpPr>
          <p:nvPr>
            <p:ph type="subTitle" idx="3"/>
          </p:nvPr>
        </p:nvSpPr>
        <p:spPr>
          <a:xfrm>
            <a:off x="1248229" y="2709525"/>
            <a:ext cx="6507415" cy="461700"/>
          </a:xfrm>
          <a:prstGeom prst="rect">
            <a:avLst/>
          </a:prstGeom>
        </p:spPr>
        <p:txBody>
          <a:bodyPr spcFirstLastPara="1" wrap="square" lIns="91425" tIns="91425" rIns="91425" bIns="91425" anchor="ctr" anchorCtr="0">
            <a:noAutofit/>
          </a:bodyPr>
          <a:lstStyle/>
          <a:p>
            <a:pPr marL="0" lvl="0" indent="0"/>
            <a:r>
              <a:rPr lang="en-US" sz="2000" dirty="0">
                <a:latin typeface="Ubuntu" panose="020B0504030602030204" pitchFamily="34" charset="0"/>
              </a:rPr>
              <a:t>Accuracy of individual symbol detection on test set</a:t>
            </a:r>
            <a:endParaRPr sz="2000" dirty="0"/>
          </a:p>
        </p:txBody>
      </p:sp>
      <p:sp>
        <p:nvSpPr>
          <p:cNvPr id="4526" name="Google Shape;4526;p42"/>
          <p:cNvSpPr txBox="1">
            <a:spLocks noGrp="1"/>
          </p:cNvSpPr>
          <p:nvPr>
            <p:ph type="title" idx="4"/>
          </p:nvPr>
        </p:nvSpPr>
        <p:spPr>
          <a:xfrm>
            <a:off x="1702650" y="3699275"/>
            <a:ext cx="5738700" cy="522000"/>
          </a:xfrm>
          <a:prstGeom prst="rect">
            <a:avLst/>
          </a:prstGeom>
        </p:spPr>
        <p:txBody>
          <a:bodyPr spcFirstLastPara="1" wrap="square" lIns="91425" tIns="91425" rIns="91425" bIns="91425" anchor="ctr" anchorCtr="0">
            <a:noAutofit/>
          </a:bodyPr>
          <a:lstStyle/>
          <a:p>
            <a:pPr lvl="0"/>
            <a:r>
              <a:rPr lang="en-US" sz="4000" dirty="0">
                <a:latin typeface="Ubuntu" panose="020B0504030602030204" pitchFamily="34" charset="0"/>
              </a:rPr>
              <a:t>94.45%</a:t>
            </a:r>
            <a:endParaRPr sz="4000" b="0" dirty="0"/>
          </a:p>
        </p:txBody>
      </p:sp>
      <p:sp>
        <p:nvSpPr>
          <p:cNvPr id="4527" name="Google Shape;4527;p42"/>
          <p:cNvSpPr txBox="1">
            <a:spLocks noGrp="1"/>
          </p:cNvSpPr>
          <p:nvPr>
            <p:ph type="subTitle" idx="5"/>
          </p:nvPr>
        </p:nvSpPr>
        <p:spPr>
          <a:xfrm>
            <a:off x="972458" y="4221275"/>
            <a:ext cx="7278914" cy="461700"/>
          </a:xfrm>
          <a:prstGeom prst="rect">
            <a:avLst/>
          </a:prstGeom>
        </p:spPr>
        <p:txBody>
          <a:bodyPr spcFirstLastPara="1" wrap="square" lIns="91425" tIns="91425" rIns="91425" bIns="91425" anchor="ctr" anchorCtr="0">
            <a:noAutofit/>
          </a:bodyPr>
          <a:lstStyle/>
          <a:p>
            <a:pPr marL="0" indent="0"/>
            <a:r>
              <a:rPr lang="en-US" sz="2000" dirty="0">
                <a:solidFill>
                  <a:schemeClr val="tx1"/>
                </a:solidFill>
                <a:latin typeface="Ubuntu" panose="020B0604020202020204" charset="0"/>
              </a:rPr>
              <a:t>Overall all translating </a:t>
            </a:r>
            <a:r>
              <a:rPr lang="en-US" sz="2000" dirty="0">
                <a:latin typeface="Ubuntu" panose="020B0504030602030204" pitchFamily="34" charset="0"/>
              </a:rPr>
              <a:t>21 wrong words out of 379</a:t>
            </a:r>
            <a:endParaRPr lang="en-US" sz="2000" b="1" u="sng" dirty="0">
              <a:solidFill>
                <a:schemeClr val="tx1"/>
              </a:solidFill>
              <a:latin typeface="Ubuntu" panose="020B0604020202020204" charset="0"/>
            </a:endParaRPr>
          </a:p>
        </p:txBody>
      </p:sp>
    </p:spTree>
    <p:extLst>
      <p:ext uri="{BB962C8B-B14F-4D97-AF65-F5344CB8AC3E}">
        <p14:creationId xmlns:p14="http://schemas.microsoft.com/office/powerpoint/2010/main" val="22490955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5">
                                            <p:txEl>
                                              <p:pRg st="0" end="0"/>
                                            </p:txEl>
                                          </p:spTgt>
                                        </p:tgtEl>
                                        <p:attrNameLst>
                                          <p:attrName>style.visibility</p:attrName>
                                        </p:attrNameLst>
                                      </p:cBhvr>
                                      <p:to>
                                        <p:strVal val="visible"/>
                                      </p:to>
                                    </p:set>
                                    <p:animEffect transition="in" filter="fade">
                                      <p:cBhvr>
                                        <p:cTn id="7" dur="500"/>
                                        <p:tgtEl>
                                          <p:spTgt spid="45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524"/>
                                        </p:tgtEl>
                                        <p:attrNameLst>
                                          <p:attrName>style.visibility</p:attrName>
                                        </p:attrNameLst>
                                      </p:cBhvr>
                                      <p:to>
                                        <p:strVal val="visible"/>
                                      </p:to>
                                    </p:set>
                                    <p:animEffect transition="in" filter="fade">
                                      <p:cBhvr>
                                        <p:cTn id="12" dur="1000"/>
                                        <p:tgtEl>
                                          <p:spTgt spid="4524"/>
                                        </p:tgtEl>
                                      </p:cBhvr>
                                    </p:animEffect>
                                    <p:anim calcmode="lin" valueType="num">
                                      <p:cBhvr>
                                        <p:cTn id="13" dur="1000" fill="hold"/>
                                        <p:tgtEl>
                                          <p:spTgt spid="4524"/>
                                        </p:tgtEl>
                                        <p:attrNameLst>
                                          <p:attrName>ppt_x</p:attrName>
                                        </p:attrNameLst>
                                      </p:cBhvr>
                                      <p:tavLst>
                                        <p:tav tm="0">
                                          <p:val>
                                            <p:strVal val="#ppt_x"/>
                                          </p:val>
                                        </p:tav>
                                        <p:tav tm="100000">
                                          <p:val>
                                            <p:strVal val="#ppt_x"/>
                                          </p:val>
                                        </p:tav>
                                      </p:tavLst>
                                    </p:anim>
                                    <p:anim calcmode="lin" valueType="num">
                                      <p:cBhvr>
                                        <p:cTn id="14" dur="1000" fill="hold"/>
                                        <p:tgtEl>
                                          <p:spTgt spid="45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527">
                                            <p:txEl>
                                              <p:pRg st="0" end="0"/>
                                            </p:txEl>
                                          </p:spTgt>
                                        </p:tgtEl>
                                        <p:attrNameLst>
                                          <p:attrName>style.visibility</p:attrName>
                                        </p:attrNameLst>
                                      </p:cBhvr>
                                      <p:to>
                                        <p:strVal val="visible"/>
                                      </p:to>
                                    </p:set>
                                    <p:animEffect transition="in" filter="fade">
                                      <p:cBhvr>
                                        <p:cTn id="19" dur="500"/>
                                        <p:tgtEl>
                                          <p:spTgt spid="452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26"/>
                                        </p:tgtEl>
                                        <p:attrNameLst>
                                          <p:attrName>style.visibility</p:attrName>
                                        </p:attrNameLst>
                                      </p:cBhvr>
                                      <p:to>
                                        <p:strVal val="visible"/>
                                      </p:to>
                                    </p:set>
                                    <p:animEffect transition="in" filter="fade">
                                      <p:cBhvr>
                                        <p:cTn id="24" dur="1000"/>
                                        <p:tgtEl>
                                          <p:spTgt spid="4526"/>
                                        </p:tgtEl>
                                      </p:cBhvr>
                                    </p:animEffect>
                                    <p:anim calcmode="lin" valueType="num">
                                      <p:cBhvr>
                                        <p:cTn id="25" dur="1000" fill="hold"/>
                                        <p:tgtEl>
                                          <p:spTgt spid="4526"/>
                                        </p:tgtEl>
                                        <p:attrNameLst>
                                          <p:attrName>ppt_x</p:attrName>
                                        </p:attrNameLst>
                                      </p:cBhvr>
                                      <p:tavLst>
                                        <p:tav tm="0">
                                          <p:val>
                                            <p:strVal val="#ppt_x"/>
                                          </p:val>
                                        </p:tav>
                                        <p:tav tm="100000">
                                          <p:val>
                                            <p:strVal val="#ppt_x"/>
                                          </p:val>
                                        </p:tav>
                                      </p:tavLst>
                                    </p:anim>
                                    <p:anim calcmode="lin" valueType="num">
                                      <p:cBhvr>
                                        <p:cTn id="26" dur="1000" fill="hold"/>
                                        <p:tgtEl>
                                          <p:spTgt spid="45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4" grpId="0"/>
      <p:bldP spid="452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4" name="Rectangle 3"/>
          <p:cNvSpPr/>
          <p:nvPr/>
        </p:nvSpPr>
        <p:spPr>
          <a:xfrm>
            <a:off x="400050" y="271510"/>
            <a:ext cx="7788402" cy="5470728"/>
          </a:xfrm>
          <a:prstGeom prst="rect">
            <a:avLst/>
          </a:prstGeom>
        </p:spPr>
        <p:txBody>
          <a:bodyPr wrap="square">
            <a:spAutoFit/>
          </a:bodyPr>
          <a:lstStyle/>
          <a:p>
            <a:pPr algn="ctr" defTabSz="685800">
              <a:buClrTx/>
              <a:defRPr/>
            </a:pPr>
            <a:r>
              <a:rPr lang="en-US" sz="4400" dirty="0">
                <a:solidFill>
                  <a:schemeClr val="bg2"/>
                </a:solidFill>
                <a:latin typeface="Darker Grotesque Black" panose="020B0604020202020204" charset="0"/>
              </a:rPr>
              <a:t>Text correction</a:t>
            </a:r>
            <a:endParaRPr lang="en-US" sz="4400" kern="1200" dirty="0">
              <a:solidFill>
                <a:schemeClr val="bg2"/>
              </a:solidFill>
              <a:latin typeface="Darker Grotesque Black" panose="020B0604020202020204" charset="0"/>
            </a:endParaRPr>
          </a:p>
          <a:p>
            <a:pPr defTabSz="685800">
              <a:buClrTx/>
              <a:defRPr/>
            </a:pPr>
            <a:endParaRPr lang="en-US" sz="2800" kern="1200" dirty="0">
              <a:solidFill>
                <a:prstClr val="black"/>
              </a:solidFill>
              <a:latin typeface="Ubuntu" panose="020B0504030602030204" pitchFamily="34" charset="0"/>
              <a:ea typeface="+mn-ea"/>
              <a:cs typeface="+mn-cs"/>
            </a:endParaRPr>
          </a:p>
          <a:p>
            <a:pPr algn="ctr"/>
            <a:r>
              <a:rPr lang="en-US" sz="2100" dirty="0">
                <a:solidFill>
                  <a:schemeClr val="tx1"/>
                </a:solidFill>
                <a:latin typeface="Ubuntu" panose="020B0604020202020204" charset="0"/>
              </a:rPr>
              <a:t>The accuracy of the model used to correct the errors from the translated Braille characters is 100% of the errors we faced.</a:t>
            </a:r>
          </a:p>
          <a:p>
            <a:pPr marL="342900" indent="-342900">
              <a:buFont typeface="Arial" panose="020B0604020202020204" pitchFamily="34" charset="0"/>
              <a:buChar char="•"/>
            </a:pPr>
            <a:endParaRPr lang="en-US" sz="2100" dirty="0">
              <a:latin typeface="Ubuntu" panose="020B0504030602030204" pitchFamily="34" charset="0"/>
            </a:endParaRPr>
          </a:p>
          <a:p>
            <a:pPr marL="342900" indent="-342900">
              <a:buFont typeface="Arial" panose="020B0604020202020204" pitchFamily="34" charset="0"/>
              <a:buChar char="•"/>
            </a:pPr>
            <a:endParaRPr lang="en-US" sz="2100" dirty="0">
              <a:latin typeface="Ubuntu" panose="020B0504030602030204" pitchFamily="34" charset="0"/>
            </a:endParaRPr>
          </a:p>
          <a:p>
            <a:pPr marL="342900" indent="-342900">
              <a:buFont typeface="Arial" panose="020B0604020202020204" pitchFamily="34" charset="0"/>
              <a:buChar char="•"/>
            </a:pPr>
            <a:endParaRPr lang="en-US" sz="2100" dirty="0">
              <a:solidFill>
                <a:prstClr val="black"/>
              </a:solidFill>
              <a:latin typeface="Ubuntu" panose="020B0504030602030204" pitchFamily="34" charset="0"/>
            </a:endParaRPr>
          </a:p>
          <a:p>
            <a:pPr marL="342900" indent="-342900">
              <a:buFont typeface="Arial" panose="020B0604020202020204" pitchFamily="34" charset="0"/>
              <a:buChar char="•"/>
            </a:pPr>
            <a:endParaRPr lang="en-US" sz="2100" dirty="0">
              <a:solidFill>
                <a:prstClr val="black"/>
              </a:solidFill>
              <a:latin typeface="Ubuntu" panose="020B0504030602030204" pitchFamily="34" charset="0"/>
            </a:endParaRPr>
          </a:p>
          <a:p>
            <a:pPr lvl="0"/>
            <a:r>
              <a:rPr lang="en-US" sz="2100" dirty="0">
                <a:solidFill>
                  <a:prstClr val="black"/>
                </a:solidFill>
                <a:latin typeface="Ubuntu" panose="020B0504030602030204" pitchFamily="34" charset="0"/>
              </a:rPr>
              <a:t> </a:t>
            </a:r>
            <a:endParaRPr lang="ar-EG" sz="2100" dirty="0">
              <a:solidFill>
                <a:prstClr val="black"/>
              </a:solidFill>
              <a:latin typeface="Ubuntu" panose="020B0504030602030204" pitchFamily="34" charset="0"/>
            </a:endParaRPr>
          </a:p>
          <a:p>
            <a:pPr marL="342900" indent="-342900">
              <a:buFont typeface="Arial" panose="020B0604020202020204" pitchFamily="34" charset="0"/>
              <a:buChar char="•"/>
            </a:pPr>
            <a:endParaRPr lang="ar-EG" sz="2100" dirty="0">
              <a:solidFill>
                <a:prstClr val="black"/>
              </a:solidFill>
              <a:latin typeface="Ubuntu" panose="020B0504030602030204" pitchFamily="34" charset="0"/>
            </a:endParaRPr>
          </a:p>
          <a:p>
            <a:pPr marL="342900" indent="-342900">
              <a:buFont typeface="Arial" panose="020B0604020202020204" pitchFamily="34" charset="0"/>
              <a:buChar char="•"/>
            </a:pPr>
            <a:endParaRPr lang="en-US" sz="2100" dirty="0">
              <a:solidFill>
                <a:prstClr val="black"/>
              </a:solidFill>
              <a:latin typeface="Ubuntu" panose="020B0504030602030204" pitchFamily="34" charset="0"/>
            </a:endParaRPr>
          </a:p>
          <a:p>
            <a:pPr marL="342900" indent="-342900">
              <a:buFont typeface="Arial" panose="020B0604020202020204" pitchFamily="34" charset="0"/>
              <a:buChar char="•"/>
            </a:pPr>
            <a:endParaRPr lang="en-US" sz="2100" kern="1200" dirty="0">
              <a:solidFill>
                <a:prstClr val="black"/>
              </a:solidFill>
              <a:latin typeface="Ubuntu" panose="020B0504030602030204" pitchFamily="34" charset="0"/>
              <a:ea typeface="+mn-ea"/>
              <a:cs typeface="+mn-cs"/>
            </a:endParaRPr>
          </a:p>
          <a:p>
            <a:pPr marL="342900" indent="-342900">
              <a:buFont typeface="Arial" panose="020B0604020202020204" pitchFamily="34" charset="0"/>
              <a:buChar char="•"/>
            </a:pPr>
            <a:endParaRPr lang="en-US" sz="1350" kern="1200" dirty="0">
              <a:solidFill>
                <a:prstClr val="black"/>
              </a:solidFill>
              <a:latin typeface="Ubuntu" panose="020B0504030602030204" pitchFamily="34" charset="0"/>
              <a:ea typeface="+mn-ea"/>
              <a:cs typeface="+mn-cs"/>
            </a:endParaRPr>
          </a:p>
          <a:p>
            <a:pPr defTabSz="685800">
              <a:buClrTx/>
              <a:defRPr/>
            </a:pPr>
            <a:endParaRPr lang="en-US" sz="1350" kern="1200" dirty="0">
              <a:solidFill>
                <a:prstClr val="black"/>
              </a:solidFill>
              <a:latin typeface="Ubuntu" panose="020B0504030602030204" pitchFamily="34" charset="0"/>
              <a:ea typeface="+mn-ea"/>
              <a:cs typeface="+mn-cs"/>
            </a:endParaRPr>
          </a:p>
          <a:p>
            <a:pPr defTabSz="685800">
              <a:buClrTx/>
              <a:defRPr/>
            </a:pPr>
            <a:endParaRPr lang="en-US" sz="1350" kern="1200" dirty="0">
              <a:solidFill>
                <a:prstClr val="black"/>
              </a:solidFill>
              <a:latin typeface="Ubuntu" panose="020B0504030602030204" pitchFamily="34" charset="0"/>
              <a:ea typeface="+mn-ea"/>
              <a:cs typeface="+mn-cs"/>
            </a:endParaRPr>
          </a:p>
          <a:p>
            <a:pPr defTabSz="685800">
              <a:buClrTx/>
              <a:defRPr/>
            </a:pPr>
            <a:endParaRPr lang="en-US" sz="1350" kern="1200" dirty="0">
              <a:solidFill>
                <a:prstClr val="black"/>
              </a:solidFill>
              <a:latin typeface="Ubuntu" panose="020B0504030602030204" pitchFamily="34" charset="0"/>
              <a:ea typeface="+mn-ea"/>
              <a:cs typeface="+mn-cs"/>
            </a:endParaRPr>
          </a:p>
          <a:p>
            <a:pPr defTabSz="685800">
              <a:buClrTx/>
              <a:defRPr/>
            </a:pPr>
            <a:endParaRPr lang="en-US" sz="1350" kern="1200" dirty="0">
              <a:solidFill>
                <a:prstClr val="black"/>
              </a:solidFill>
              <a:latin typeface="Times New Roman"/>
              <a:ea typeface="+mn-ea"/>
              <a:cs typeface="+mn-cs"/>
            </a:endParaRPr>
          </a:p>
        </p:txBody>
      </p:sp>
      <p:pic>
        <p:nvPicPr>
          <p:cNvPr id="5" name="Picture 4"/>
          <p:cNvPicPr>
            <a:picLocks noChangeAspect="1"/>
          </p:cNvPicPr>
          <p:nvPr/>
        </p:nvPicPr>
        <p:blipFill>
          <a:blip r:embed="rId3"/>
          <a:stretch>
            <a:fillRect/>
          </a:stretch>
        </p:blipFill>
        <p:spPr>
          <a:xfrm>
            <a:off x="957243" y="1378858"/>
            <a:ext cx="6674015" cy="2284447"/>
          </a:xfrm>
          <a:prstGeom prst="rect">
            <a:avLst/>
          </a:prstGeom>
          <a:solidFill>
            <a:srgbClr val="000000">
              <a:shade val="95000"/>
            </a:srgbClr>
          </a:solidFill>
          <a:ln w="444500" cap="sq">
            <a:solidFill>
              <a:schemeClr val="bg1"/>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8976467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515"/>
        <p:cNvGrpSpPr/>
        <p:nvPr/>
      </p:nvGrpSpPr>
      <p:grpSpPr>
        <a:xfrm>
          <a:off x="0" y="0"/>
          <a:ext cx="0" cy="0"/>
          <a:chOff x="0" y="0"/>
          <a:chExt cx="0" cy="0"/>
        </a:xfrm>
      </p:grpSpPr>
      <p:sp>
        <p:nvSpPr>
          <p:cNvPr id="4516" name="Google Shape;4516;p4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lvl="0"/>
            <a:r>
              <a:rPr lang="en-US" dirty="0"/>
              <a:t>CNN model Translation speed</a:t>
            </a:r>
          </a:p>
        </p:txBody>
      </p:sp>
      <p:graphicFrame>
        <p:nvGraphicFramePr>
          <p:cNvPr id="4517" name="Google Shape;4517;p41"/>
          <p:cNvGraphicFramePr/>
          <p:nvPr>
            <p:extLst>
              <p:ext uri="{D42A27DB-BD31-4B8C-83A1-F6EECF244321}">
                <p14:modId xmlns:p14="http://schemas.microsoft.com/office/powerpoint/2010/main" val="1988992569"/>
              </p:ext>
            </p:extLst>
          </p:nvPr>
        </p:nvGraphicFramePr>
        <p:xfrm>
          <a:off x="713250" y="1273482"/>
          <a:ext cx="7717475" cy="3989230"/>
        </p:xfrm>
        <a:graphic>
          <a:graphicData uri="http://schemas.openxmlformats.org/drawingml/2006/table">
            <a:tbl>
              <a:tblPr>
                <a:noFill/>
                <a:tableStyleId>{F59F4AFB-5123-4E76-B7DD-FB92719C8145}</a:tableStyleId>
              </a:tblPr>
              <a:tblGrid>
                <a:gridCol w="1489775">
                  <a:extLst>
                    <a:ext uri="{9D8B030D-6E8A-4147-A177-3AD203B41FA5}">
                      <a16:colId xmlns:a16="http://schemas.microsoft.com/office/drawing/2014/main" val="20000"/>
                    </a:ext>
                  </a:extLst>
                </a:gridCol>
                <a:gridCol w="2075900">
                  <a:extLst>
                    <a:ext uri="{9D8B030D-6E8A-4147-A177-3AD203B41FA5}">
                      <a16:colId xmlns:a16="http://schemas.microsoft.com/office/drawing/2014/main" val="20001"/>
                    </a:ext>
                  </a:extLst>
                </a:gridCol>
                <a:gridCol w="2075900">
                  <a:extLst>
                    <a:ext uri="{9D8B030D-6E8A-4147-A177-3AD203B41FA5}">
                      <a16:colId xmlns:a16="http://schemas.microsoft.com/office/drawing/2014/main" val="20002"/>
                    </a:ext>
                  </a:extLst>
                </a:gridCol>
                <a:gridCol w="2075900">
                  <a:extLst>
                    <a:ext uri="{9D8B030D-6E8A-4147-A177-3AD203B41FA5}">
                      <a16:colId xmlns:a16="http://schemas.microsoft.com/office/drawing/2014/main" val="20003"/>
                    </a:ext>
                  </a:extLst>
                </a:gridCol>
              </a:tblGrid>
              <a:tr h="889825">
                <a:tc>
                  <a:txBody>
                    <a:bodyPr/>
                    <a:lstStyle/>
                    <a:p>
                      <a:pPr marL="0" lvl="0" indent="0" algn="ctr" rtl="0">
                        <a:spcBef>
                          <a:spcPts val="0"/>
                        </a:spcBef>
                        <a:spcAft>
                          <a:spcPts val="0"/>
                        </a:spcAft>
                        <a:buNone/>
                      </a:pPr>
                      <a:endParaRPr lang="en-US" sz="2400" dirty="0">
                        <a:solidFill>
                          <a:schemeClr val="dk1"/>
                        </a:solidFill>
                        <a:latin typeface="Darker Grotesque Black" panose="020B0604020202020204" charset="0"/>
                        <a:ea typeface="Montserrat Light"/>
                        <a:cs typeface="Montserrat Light"/>
                        <a:sym typeface="Montserrat Light"/>
                      </a:endParaRPr>
                    </a:p>
                    <a:p>
                      <a:pPr marL="0" lvl="0" indent="0" algn="ctr" rtl="0">
                        <a:spcBef>
                          <a:spcPts val="0"/>
                        </a:spcBef>
                        <a:spcAft>
                          <a:spcPts val="0"/>
                        </a:spcAft>
                        <a:buNone/>
                      </a:pPr>
                      <a:r>
                        <a:rPr lang="en-US" sz="2400" dirty="0">
                          <a:solidFill>
                            <a:schemeClr val="dk1"/>
                          </a:solidFill>
                          <a:latin typeface="Darker Grotesque Black" panose="020B0604020202020204" charset="0"/>
                          <a:ea typeface="Montserrat Light"/>
                          <a:cs typeface="Montserrat Light"/>
                          <a:sym typeface="Montserrat Light"/>
                        </a:rPr>
                        <a:t>User</a:t>
                      </a:r>
                      <a:endParaRPr sz="2800" dirty="0">
                        <a:solidFill>
                          <a:schemeClr val="dk1"/>
                        </a:solidFill>
                        <a:latin typeface="Darker Grotesque Black" panose="020B0604020202020204" charset="0"/>
                        <a:ea typeface="Montserrat Light"/>
                        <a:cs typeface="Montserrat Light"/>
                        <a:sym typeface="Montserrat Light"/>
                      </a:endParaRPr>
                    </a:p>
                  </a:txBody>
                  <a:tcPr marL="91425" marR="91425" marT="91425" marB="91425">
                    <a:lnL w="19050" cap="flat" cmpd="sng">
                      <a:solidFill>
                        <a:schemeClr val="lt1">
                          <a:alpha val="0"/>
                        </a:schemeClr>
                      </a:solidFill>
                      <a:prstDash val="solid"/>
                      <a:round/>
                      <a:headEnd type="none" w="sm" len="sm"/>
                      <a:tailEnd type="none" w="sm" len="sm"/>
                    </a:lnL>
                    <a:lnR w="38100" cap="flat" cmpd="sng">
                      <a:solidFill>
                        <a:srgbClr val="FFD966">
                          <a:alpha val="0"/>
                        </a:srgb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Text Generation </a:t>
                      </a:r>
                      <a:endParaRPr sz="2400" dirty="0">
                        <a:solidFill>
                          <a:schemeClr val="dk1"/>
                        </a:solidFill>
                        <a:latin typeface="Darker Grotesque Black"/>
                        <a:ea typeface="Darker Grotesque Black"/>
                        <a:cs typeface="Darker Grotesque Black"/>
                        <a:sym typeface="Darker Grotesque Black"/>
                      </a:endParaRPr>
                    </a:p>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(Second)</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38100" cap="flat" cmpd="sng">
                      <a:solidFill>
                        <a:srgbClr val="FFD966">
                          <a:alpha val="0"/>
                        </a:srgbClr>
                      </a:solidFill>
                      <a:prstDash val="solid"/>
                      <a:round/>
                      <a:headEnd type="none" w="sm" len="sm"/>
                      <a:tailEnd type="none" w="sm" len="sm"/>
                    </a:lnL>
                    <a:lnR w="38100" cap="flat" cmpd="sng">
                      <a:solidFill>
                        <a:srgbClr val="FFD966">
                          <a:alpha val="0"/>
                        </a:srgbClr>
                      </a:solidFill>
                      <a:prstDash val="solid"/>
                      <a:round/>
                      <a:headEnd type="none" w="sm" len="sm"/>
                      <a:tailEnd type="none" w="sm" len="sm"/>
                    </a:lnR>
                    <a:lnT w="38100" cap="flat" cmpd="sng">
                      <a:solidFill>
                        <a:srgbClr val="FFD966">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a:solidFill>
                            <a:schemeClr val="dk1"/>
                          </a:solidFill>
                          <a:latin typeface="Darker Grotesque Black"/>
                          <a:ea typeface="Darker Grotesque Black"/>
                          <a:cs typeface="Darker Grotesque Black"/>
                          <a:sym typeface="Darker Grotesque Black"/>
                        </a:rPr>
                        <a:t>Text </a:t>
                      </a:r>
                    </a:p>
                    <a:p>
                      <a:pPr marL="0" lvl="0" indent="0" algn="ctr" rtl="0">
                        <a:spcBef>
                          <a:spcPts val="0"/>
                        </a:spcBef>
                        <a:spcAft>
                          <a:spcPts val="0"/>
                        </a:spcAft>
                        <a:buNone/>
                      </a:pPr>
                      <a:r>
                        <a:rPr lang="en-US" sz="2400" dirty="0">
                          <a:solidFill>
                            <a:schemeClr val="dk1"/>
                          </a:solidFill>
                          <a:latin typeface="Darker Grotesque Black"/>
                          <a:ea typeface="Darker Grotesque Black"/>
                          <a:cs typeface="Darker Grotesque Black"/>
                          <a:sym typeface="Darker Grotesque Black"/>
                        </a:rPr>
                        <a:t>correction </a:t>
                      </a:r>
                    </a:p>
                    <a:p>
                      <a:pPr marL="0" lvl="0" indent="0" algn="ctr" rtl="0">
                        <a:spcBef>
                          <a:spcPts val="0"/>
                        </a:spcBef>
                        <a:spcAft>
                          <a:spcPts val="0"/>
                        </a:spcAft>
                        <a:buNone/>
                      </a:pPr>
                      <a:r>
                        <a:rPr lang="en-US" sz="2400" dirty="0">
                          <a:solidFill>
                            <a:schemeClr val="dk1"/>
                          </a:solidFill>
                          <a:latin typeface="Darker Grotesque Black"/>
                          <a:ea typeface="Darker Grotesque Black"/>
                          <a:cs typeface="Darker Grotesque Black"/>
                          <a:sym typeface="Darker Grotesque Black"/>
                        </a:rPr>
                        <a:t>(Second)</a:t>
                      </a:r>
                    </a:p>
                  </a:txBody>
                  <a:tcPr marL="91425" marR="91425" marT="91425" marB="91425" anchor="ctr">
                    <a:lnL w="38100" cap="flat" cmpd="sng">
                      <a:solidFill>
                        <a:srgbClr val="FFD966">
                          <a:alpha val="0"/>
                        </a:srgbClr>
                      </a:solidFill>
                      <a:prstDash val="solid"/>
                      <a:round/>
                      <a:headEnd type="none" w="sm" len="sm"/>
                      <a:tailEnd type="none" w="sm" len="sm"/>
                    </a:lnL>
                    <a:lnR w="38100" cap="flat" cmpd="sng">
                      <a:solidFill>
                        <a:srgbClr val="FFD966">
                          <a:alpha val="0"/>
                        </a:srgbClr>
                      </a:solidFill>
                      <a:prstDash val="solid"/>
                      <a:round/>
                      <a:headEnd type="none" w="sm" len="sm"/>
                      <a:tailEnd type="none" w="sm" len="sm"/>
                    </a:lnR>
                    <a:lnT w="38100" cap="flat" cmpd="sng">
                      <a:solidFill>
                        <a:srgbClr val="FFD966">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a:solidFill>
                            <a:schemeClr val="dk1"/>
                          </a:solidFill>
                          <a:latin typeface="Darker Grotesque Black"/>
                          <a:ea typeface="Darker Grotesque Black"/>
                          <a:cs typeface="Darker Grotesque Black"/>
                          <a:sym typeface="Darker Grotesque Black"/>
                        </a:rPr>
                        <a:t>Total </a:t>
                      </a:r>
                    </a:p>
                    <a:p>
                      <a:pPr marL="0" lvl="0" indent="0" algn="ctr" rtl="0">
                        <a:spcBef>
                          <a:spcPts val="0"/>
                        </a:spcBef>
                        <a:spcAft>
                          <a:spcPts val="0"/>
                        </a:spcAft>
                        <a:buNone/>
                      </a:pPr>
                      <a:r>
                        <a:rPr lang="en-US" sz="2400" dirty="0">
                          <a:solidFill>
                            <a:schemeClr val="dk1"/>
                          </a:solidFill>
                          <a:latin typeface="Darker Grotesque Black"/>
                          <a:ea typeface="Darker Grotesque Black"/>
                          <a:cs typeface="Darker Grotesque Black"/>
                          <a:sym typeface="Darker Grotesque Black"/>
                        </a:rPr>
                        <a:t>time</a:t>
                      </a:r>
                    </a:p>
                    <a:p>
                      <a:pPr marL="0" lvl="0" indent="0" algn="ctr" rtl="0">
                        <a:spcBef>
                          <a:spcPts val="0"/>
                        </a:spcBef>
                        <a:spcAft>
                          <a:spcPts val="0"/>
                        </a:spcAft>
                        <a:buNone/>
                      </a:pPr>
                      <a:r>
                        <a:rPr lang="en-US" sz="2400" dirty="0">
                          <a:solidFill>
                            <a:schemeClr val="dk1"/>
                          </a:solidFill>
                          <a:latin typeface="Darker Grotesque Black"/>
                          <a:ea typeface="Darker Grotesque Black"/>
                          <a:cs typeface="Darker Grotesque Black"/>
                          <a:sym typeface="Darker Grotesque Black"/>
                        </a:rPr>
                        <a:t>(Second)</a:t>
                      </a:r>
                    </a:p>
                  </a:txBody>
                  <a:tcPr marL="91425" marR="91425" marT="91425" marB="91425" anchor="ctr">
                    <a:lnL w="38100" cap="flat" cmpd="sng">
                      <a:solidFill>
                        <a:srgbClr val="FFD966">
                          <a:alpha val="0"/>
                        </a:srgbClr>
                      </a:solidFill>
                      <a:prstDash val="solid"/>
                      <a:round/>
                      <a:headEnd type="none" w="sm" len="sm"/>
                      <a:tailEnd type="none" w="sm" len="sm"/>
                    </a:lnL>
                    <a:lnR w="38100" cap="flat" cmpd="sng">
                      <a:solidFill>
                        <a:srgbClr val="FFD966">
                          <a:alpha val="0"/>
                        </a:srgbClr>
                      </a:solidFill>
                      <a:prstDash val="solid"/>
                      <a:round/>
                      <a:headEnd type="none" w="sm" len="sm"/>
                      <a:tailEnd type="none" w="sm" len="sm"/>
                    </a:lnR>
                    <a:lnT w="38100" cap="flat" cmpd="sng">
                      <a:solidFill>
                        <a:srgbClr val="FFD966">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562100">
                <a:tc>
                  <a:txBody>
                    <a:bodyPr/>
                    <a:lstStyle/>
                    <a:p>
                      <a:pPr marL="0" lvl="0" indent="0" algn="ctr" rtl="0">
                        <a:spcBef>
                          <a:spcPts val="0"/>
                        </a:spcBef>
                        <a:spcAft>
                          <a:spcPts val="0"/>
                        </a:spcAft>
                        <a:buNone/>
                      </a:pPr>
                      <a:r>
                        <a:rPr lang="en" sz="2000" dirty="0">
                          <a:solidFill>
                            <a:schemeClr val="dk1"/>
                          </a:solidFill>
                          <a:latin typeface="Darker Grotesque Black"/>
                          <a:ea typeface="Darker Grotesque Black"/>
                          <a:cs typeface="Darker Grotesque Black"/>
                          <a:sym typeface="Darker Grotesque Black"/>
                        </a:rPr>
                        <a:t>HP ProBook</a:t>
                      </a:r>
                      <a:endParaRPr sz="2000" dirty="0">
                        <a:solidFill>
                          <a:schemeClr val="dk1"/>
                        </a:solidFill>
                        <a:latin typeface="Darker Grotesque Black"/>
                        <a:ea typeface="Darker Grotesque Black"/>
                        <a:cs typeface="Darker Grotesque Black"/>
                        <a:sym typeface="Darker Grotesque Black"/>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Ubuntu" panose="020B0604020202020204" charset="0"/>
                          <a:ea typeface="Raleway Light"/>
                          <a:cs typeface="Raleway Light"/>
                          <a:sym typeface="Raleway Light"/>
                        </a:rPr>
                        <a:t>180</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Ubuntu" panose="020B0604020202020204" charset="0"/>
                          <a:ea typeface="Raleway Light"/>
                          <a:cs typeface="Raleway Light"/>
                          <a:sym typeface="Raleway Light"/>
                        </a:rPr>
                        <a:t>150</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Ubuntu" panose="020B0604020202020204" charset="0"/>
                          <a:ea typeface="Raleway Light"/>
                          <a:cs typeface="Raleway Light"/>
                          <a:sym typeface="Raleway Light"/>
                        </a:rPr>
                        <a:t>330</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62100">
                <a:tc>
                  <a:txBody>
                    <a:bodyPr/>
                    <a:lstStyle/>
                    <a:p>
                      <a:pPr marL="0" lvl="0" indent="0" algn="ctr" rtl="0">
                        <a:spcBef>
                          <a:spcPts val="0"/>
                        </a:spcBef>
                        <a:spcAft>
                          <a:spcPts val="0"/>
                        </a:spcAft>
                        <a:buNone/>
                      </a:pPr>
                      <a:r>
                        <a:rPr lang="en" sz="2000" dirty="0">
                          <a:solidFill>
                            <a:schemeClr val="dk1"/>
                          </a:solidFill>
                          <a:latin typeface="Darker Grotesque Black"/>
                          <a:ea typeface="Darker Grotesque Black"/>
                          <a:cs typeface="Darker Grotesque Black"/>
                          <a:sym typeface="Darker Grotesque Black"/>
                        </a:rPr>
                        <a:t>Google Colab</a:t>
                      </a:r>
                      <a:endParaRPr sz="2000" dirty="0">
                        <a:solidFill>
                          <a:schemeClr val="dk1"/>
                        </a:solidFill>
                        <a:latin typeface="Darker Grotesque Black"/>
                        <a:ea typeface="Darker Grotesque Black"/>
                        <a:cs typeface="Darker Grotesque Black"/>
                        <a:sym typeface="Darker Grotesque Black"/>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Ubuntu" panose="020B0604020202020204" charset="0"/>
                          <a:ea typeface="Raleway Light"/>
                          <a:cs typeface="Raleway Light"/>
                          <a:sym typeface="Raleway Light"/>
                        </a:rPr>
                        <a:t>153</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Ubuntu" panose="020B0604020202020204" charset="0"/>
                          <a:ea typeface="Raleway Light"/>
                          <a:cs typeface="Raleway Light"/>
                          <a:sym typeface="Raleway Light"/>
                        </a:rPr>
                        <a:t>49</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Ubuntu" panose="020B0604020202020204" charset="0"/>
                          <a:ea typeface="Raleway Light"/>
                          <a:cs typeface="Raleway Light"/>
                          <a:sym typeface="Raleway Light"/>
                        </a:rPr>
                        <a:t>202</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562100">
                <a:tc>
                  <a:txBody>
                    <a:bodyPr/>
                    <a:lstStyle/>
                    <a:p>
                      <a:pPr marL="0" lvl="0" indent="0" algn="ctr" rtl="0">
                        <a:spcBef>
                          <a:spcPts val="0"/>
                        </a:spcBef>
                        <a:spcAft>
                          <a:spcPts val="0"/>
                        </a:spcAft>
                        <a:buNone/>
                      </a:pPr>
                      <a:r>
                        <a:rPr lang="en" sz="2000" dirty="0">
                          <a:solidFill>
                            <a:schemeClr val="dk1"/>
                          </a:solidFill>
                          <a:latin typeface="Darker Grotesque Black"/>
                          <a:ea typeface="Darker Grotesque Black"/>
                          <a:cs typeface="Darker Grotesque Black"/>
                          <a:sym typeface="Darker Grotesque Black"/>
                        </a:rPr>
                        <a:t>Kaggle</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Ubuntu" panose="020B0604020202020204" charset="0"/>
                          <a:ea typeface="Raleway Light"/>
                          <a:cs typeface="Raleway Light"/>
                          <a:sym typeface="Raleway Light"/>
                        </a:rPr>
                        <a:t>130</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Ubuntu" panose="020B0604020202020204" charset="0"/>
                          <a:ea typeface="Raleway Light"/>
                          <a:cs typeface="Raleway Light"/>
                          <a:sym typeface="Raleway Light"/>
                        </a:rPr>
                        <a:t>38</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Ubuntu" panose="020B0604020202020204" charset="0"/>
                          <a:ea typeface="Raleway Light"/>
                          <a:cs typeface="Raleway Light"/>
                          <a:sym typeface="Raleway Light"/>
                        </a:rPr>
                        <a:t>168</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562100">
                <a:tc>
                  <a:txBody>
                    <a:bodyPr/>
                    <a:lstStyle/>
                    <a:p>
                      <a:pPr marL="0" lvl="0" indent="0" algn="ctr" rtl="0">
                        <a:spcBef>
                          <a:spcPts val="0"/>
                        </a:spcBef>
                        <a:spcAft>
                          <a:spcPts val="0"/>
                        </a:spcAft>
                        <a:buNone/>
                      </a:pPr>
                      <a:r>
                        <a:rPr lang="en-US" sz="2000" dirty="0">
                          <a:solidFill>
                            <a:schemeClr val="dk1"/>
                          </a:solidFill>
                          <a:latin typeface="Darker Grotesque Black"/>
                          <a:ea typeface="Darker Grotesque Black"/>
                          <a:cs typeface="Darker Grotesque Black"/>
                          <a:sym typeface="Darker Grotesque Black"/>
                        </a:rPr>
                        <a:t>Asus</a:t>
                      </a:r>
                      <a:r>
                        <a:rPr lang="en-US" sz="2000" baseline="0" dirty="0">
                          <a:solidFill>
                            <a:schemeClr val="dk1"/>
                          </a:solidFill>
                          <a:latin typeface="Darker Grotesque Black"/>
                          <a:ea typeface="Darker Grotesque Black"/>
                          <a:cs typeface="Darker Grotesque Black"/>
                          <a:sym typeface="Darker Grotesque Black"/>
                        </a:rPr>
                        <a:t> TUF F17</a:t>
                      </a:r>
                      <a:endParaRPr sz="2000" dirty="0">
                        <a:solidFill>
                          <a:schemeClr val="dk1"/>
                        </a:solidFill>
                        <a:latin typeface="Darker Grotesque Black"/>
                        <a:ea typeface="Darker Grotesque Black"/>
                        <a:cs typeface="Darker Grotesque Black"/>
                        <a:sym typeface="Darker Grotesque Black"/>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lgn="ctr">
                      <a:solidFill>
                        <a:schemeClr val="l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Ubuntu" panose="020B0604020202020204" charset="0"/>
                          <a:ea typeface="Raleway Light"/>
                          <a:cs typeface="Raleway Light"/>
                          <a:sym typeface="Raleway Light"/>
                        </a:rPr>
                        <a:t>91</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lgn="ctr">
                      <a:solidFill>
                        <a:schemeClr val="lt1">
                          <a:alpha val="0"/>
                        </a:schemeClr>
                      </a:solidFill>
                      <a:prstDash val="solid"/>
                      <a:round/>
                      <a:headEnd type="none" w="sm" len="sm"/>
                      <a:tailEnd type="none" w="sm" len="sm"/>
                    </a:lnL>
                    <a:lnR w="19050" cap="flat" cmpd="sng" algn="ctr">
                      <a:solidFill>
                        <a:schemeClr val="l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Ubuntu" panose="020B0604020202020204" charset="0"/>
                          <a:ea typeface="Raleway Light"/>
                          <a:cs typeface="Raleway Light"/>
                          <a:sym typeface="Raleway Light"/>
                        </a:rPr>
                        <a:t>30</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lgn="ctr">
                      <a:solidFill>
                        <a:schemeClr val="lt1">
                          <a:alpha val="0"/>
                        </a:schemeClr>
                      </a:solidFill>
                      <a:prstDash val="solid"/>
                      <a:round/>
                      <a:headEnd type="none" w="sm" len="sm"/>
                      <a:tailEnd type="none" w="sm" len="sm"/>
                    </a:lnL>
                    <a:lnR w="19050" cap="flat" cmpd="sng" algn="ctr">
                      <a:solidFill>
                        <a:schemeClr val="l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Ubuntu" panose="020B0604020202020204" charset="0"/>
                          <a:ea typeface="Raleway Light"/>
                          <a:cs typeface="Raleway Light"/>
                          <a:sym typeface="Raleway Light"/>
                        </a:rPr>
                        <a:t>121</a:t>
                      </a:r>
                      <a:endParaRPr sz="1600" dirty="0">
                        <a:solidFill>
                          <a:schemeClr val="dk1"/>
                        </a:solidFill>
                        <a:latin typeface="Ubuntu" panose="020B0604020202020204" charset="0"/>
                        <a:ea typeface="Raleway Light"/>
                        <a:cs typeface="Raleway Light"/>
                        <a:sym typeface="Raleway Light"/>
                      </a:endParaRPr>
                    </a:p>
                  </a:txBody>
                  <a:tcPr marL="91425" marR="91425" marT="91425" marB="91425" anchor="ctr">
                    <a:lnL w="19050" cap="flat" cmpd="sng" algn="ctr">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711964790"/>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17"/>
                                        </p:tgtEl>
                                        <p:attrNameLst>
                                          <p:attrName>style.visibility</p:attrName>
                                        </p:attrNameLst>
                                      </p:cBhvr>
                                      <p:to>
                                        <p:strVal val="visible"/>
                                      </p:to>
                                    </p:set>
                                    <p:animEffect transition="in" filter="fade">
                                      <p:cBhvr>
                                        <p:cTn id="7" dur="500"/>
                                        <p:tgtEl>
                                          <p:spTgt spid="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759"/>
        <p:cNvGrpSpPr/>
        <p:nvPr/>
      </p:nvGrpSpPr>
      <p:grpSpPr>
        <a:xfrm>
          <a:off x="0" y="0"/>
          <a:ext cx="0" cy="0"/>
          <a:chOff x="0" y="0"/>
          <a:chExt cx="0" cy="0"/>
        </a:xfrm>
      </p:grpSpPr>
      <p:sp>
        <p:nvSpPr>
          <p:cNvPr id="4761" name="Google Shape;4761;p45"/>
          <p:cNvSpPr txBox="1">
            <a:spLocks noGrp="1"/>
          </p:cNvSpPr>
          <p:nvPr>
            <p:ph type="subTitle" idx="1"/>
          </p:nvPr>
        </p:nvSpPr>
        <p:spPr>
          <a:xfrm>
            <a:off x="159657" y="3206827"/>
            <a:ext cx="8911772" cy="780300"/>
          </a:xfrm>
          <a:prstGeom prst="rect">
            <a:avLst/>
          </a:prstGeom>
        </p:spPr>
        <p:txBody>
          <a:bodyPr spcFirstLastPara="1" wrap="square" lIns="91425" tIns="91425" rIns="91425" bIns="91425" anchor="t" anchorCtr="0">
            <a:noAutofit/>
          </a:bodyPr>
          <a:lstStyle/>
          <a:p>
            <a:pPr marL="342900" indent="-342900" algn="just" defTabSz="685800">
              <a:buClrTx/>
              <a:buFont typeface="Arial" panose="020B0604020202020204" pitchFamily="34" charset="0"/>
              <a:buChar char="•"/>
              <a:defRPr/>
            </a:pPr>
            <a:r>
              <a:rPr lang="en-US" sz="2400" kern="1200" dirty="0">
                <a:solidFill>
                  <a:schemeClr val="tx1"/>
                </a:solidFill>
                <a:latin typeface="Ubuntu" panose="020B0604020202020204" charset="0"/>
              </a:rPr>
              <a:t>Image processing model showed faster and more accurate results in translating.</a:t>
            </a:r>
          </a:p>
          <a:p>
            <a:pPr marL="342900" indent="-342900" algn="just" defTabSz="685800">
              <a:buClrTx/>
              <a:buFont typeface="Arial" panose="020B0604020202020204" pitchFamily="34" charset="0"/>
              <a:buChar char="•"/>
              <a:defRPr/>
            </a:pPr>
            <a:r>
              <a:rPr lang="en-US" sz="2400" dirty="0">
                <a:solidFill>
                  <a:schemeClr val="tx1"/>
                </a:solidFill>
                <a:latin typeface="Ubuntu" panose="020B0604020202020204" charset="0"/>
              </a:rPr>
              <a:t>Both systems have the same output after the correction</a:t>
            </a:r>
            <a:endParaRPr lang="en-US" sz="2400" kern="1200" dirty="0">
              <a:solidFill>
                <a:schemeClr val="tx1"/>
              </a:solidFill>
              <a:latin typeface="Ubuntu" panose="020B0604020202020204" charset="0"/>
            </a:endParaRPr>
          </a:p>
        </p:txBody>
      </p:sp>
      <p:sp>
        <p:nvSpPr>
          <p:cNvPr id="2" name="Rectangle 1"/>
          <p:cNvSpPr/>
          <p:nvPr/>
        </p:nvSpPr>
        <p:spPr>
          <a:xfrm>
            <a:off x="1349829" y="2417862"/>
            <a:ext cx="6444342" cy="707886"/>
          </a:xfrm>
          <a:prstGeom prst="rect">
            <a:avLst/>
          </a:prstGeom>
        </p:spPr>
        <p:txBody>
          <a:bodyPr wrap="square">
            <a:spAutoFit/>
          </a:bodyPr>
          <a:lstStyle/>
          <a:p>
            <a:pPr algn="ctr" defTabSz="685800">
              <a:buClrTx/>
              <a:defRPr/>
            </a:pPr>
            <a:r>
              <a:rPr lang="en-US" sz="4000" dirty="0">
                <a:solidFill>
                  <a:schemeClr val="bg2"/>
                </a:solidFill>
                <a:latin typeface="Darker Grotesque Black" panose="020B0604020202020204" charset="0"/>
              </a:rPr>
              <a:t>Summary</a:t>
            </a:r>
            <a:endParaRPr lang="en-US" sz="4000" kern="1200" dirty="0">
              <a:solidFill>
                <a:schemeClr val="bg2"/>
              </a:solidFill>
              <a:latin typeface="Darker Grotesque Black" panose="020B0604020202020204" charset="0"/>
            </a:endParaRPr>
          </a:p>
        </p:txBody>
      </p:sp>
      <p:pic>
        <p:nvPicPr>
          <p:cNvPr id="5" name="Picture 4"/>
          <p:cNvPicPr>
            <a:picLocks noChangeAspect="1"/>
          </p:cNvPicPr>
          <p:nvPr/>
        </p:nvPicPr>
        <p:blipFill>
          <a:blip r:embed="rId3"/>
          <a:stretch>
            <a:fillRect/>
          </a:stretch>
        </p:blipFill>
        <p:spPr>
          <a:xfrm>
            <a:off x="-72571" y="435772"/>
            <a:ext cx="9144000" cy="2279632"/>
          </a:xfrm>
          <a:prstGeom prst="rect">
            <a:avLst/>
          </a:prstGeom>
          <a:solidFill>
            <a:srgbClr val="000000">
              <a:shade val="95000"/>
            </a:srgbClr>
          </a:solidFill>
          <a:ln w="444500" cap="sq">
            <a:solidFill>
              <a:schemeClr val="tx2"/>
            </a:solidFill>
            <a:miter lim="800000"/>
          </a:ln>
          <a:effectLst>
            <a:outerShdw blurRad="254000" dist="190500" dir="2700000" sy="90000" algn="bl" rotWithShape="0">
              <a:srgbClr val="000000">
                <a:alpha val="40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761">
                                            <p:txEl>
                                              <p:pRg st="0" end="0"/>
                                            </p:txEl>
                                          </p:spTgt>
                                        </p:tgtEl>
                                        <p:attrNameLst>
                                          <p:attrName>style.visibility</p:attrName>
                                        </p:attrNameLst>
                                      </p:cBhvr>
                                      <p:to>
                                        <p:strVal val="visible"/>
                                      </p:to>
                                    </p:set>
                                    <p:animEffect transition="in" filter="fade">
                                      <p:cBhvr>
                                        <p:cTn id="14" dur="1000"/>
                                        <p:tgtEl>
                                          <p:spTgt spid="4761">
                                            <p:txEl>
                                              <p:pRg st="0" end="0"/>
                                            </p:txEl>
                                          </p:spTgt>
                                        </p:tgtEl>
                                      </p:cBhvr>
                                    </p:animEffect>
                                    <p:anim calcmode="lin" valueType="num">
                                      <p:cBhvr>
                                        <p:cTn id="15" dur="1000" fill="hold"/>
                                        <p:tgtEl>
                                          <p:spTgt spid="476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76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761">
                                            <p:txEl>
                                              <p:pRg st="1" end="1"/>
                                            </p:txEl>
                                          </p:spTgt>
                                        </p:tgtEl>
                                        <p:attrNameLst>
                                          <p:attrName>style.visibility</p:attrName>
                                        </p:attrNameLst>
                                      </p:cBhvr>
                                      <p:to>
                                        <p:strVal val="visible"/>
                                      </p:to>
                                    </p:set>
                                    <p:animEffect transition="in" filter="fade">
                                      <p:cBhvr>
                                        <p:cTn id="21" dur="1000"/>
                                        <p:tgtEl>
                                          <p:spTgt spid="4761">
                                            <p:txEl>
                                              <p:pRg st="1" end="1"/>
                                            </p:txEl>
                                          </p:spTgt>
                                        </p:tgtEl>
                                      </p:cBhvr>
                                    </p:animEffect>
                                    <p:anim calcmode="lin" valueType="num">
                                      <p:cBhvr>
                                        <p:cTn id="22" dur="1000" fill="hold"/>
                                        <p:tgtEl>
                                          <p:spTgt spid="4761">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76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1039155" y="1377081"/>
            <a:ext cx="3255713"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Sample input 5</a:t>
            </a:r>
            <a:endParaRPr dirty="0"/>
          </a:p>
        </p:txBody>
      </p:sp>
      <p:sp>
        <p:nvSpPr>
          <p:cNvPr id="4079" name="Google Shape;4079;p35"/>
          <p:cNvSpPr txBox="1">
            <a:spLocks noGrp="1"/>
          </p:cNvSpPr>
          <p:nvPr>
            <p:ph type="subTitle" idx="1"/>
          </p:nvPr>
        </p:nvSpPr>
        <p:spPr>
          <a:xfrm>
            <a:off x="1315812" y="2714625"/>
            <a:ext cx="2702400" cy="947400"/>
          </a:xfrm>
          <a:prstGeom prst="rect">
            <a:avLst/>
          </a:prstGeom>
        </p:spPr>
        <p:txBody>
          <a:bodyPr spcFirstLastPara="1" wrap="square" lIns="91425" tIns="91425" rIns="91425" bIns="91425" anchor="ctr" anchorCtr="0">
            <a:noAutofit/>
          </a:bodyPr>
          <a:lstStyle/>
          <a:p>
            <a:r>
              <a:rPr lang="en-US" sz="1600" dirty="0"/>
              <a:t>Rotated paper</a:t>
            </a:r>
          </a:p>
        </p:txBody>
      </p:sp>
      <p:pic>
        <p:nvPicPr>
          <p:cNvPr id="2" name="Picture 1">
            <a:extLst>
              <a:ext uri="{FF2B5EF4-FFF2-40B4-BE49-F238E27FC236}">
                <a16:creationId xmlns:a16="http://schemas.microsoft.com/office/drawing/2014/main" id="{04B569D0-3012-DCCA-84A6-84E1092F2FA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238829" y="-1"/>
            <a:ext cx="3905171" cy="5136013"/>
          </a:xfrm>
          <a:prstGeom prst="rect">
            <a:avLst/>
          </a:prstGeom>
        </p:spPr>
      </p:pic>
      <p:cxnSp>
        <p:nvCxnSpPr>
          <p:cNvPr id="8" name="Straight Connector 7">
            <a:extLst>
              <a:ext uri="{FF2B5EF4-FFF2-40B4-BE49-F238E27FC236}">
                <a16:creationId xmlns:a16="http://schemas.microsoft.com/office/drawing/2014/main" id="{66EFF96F-EFA4-1751-9CDE-8376DFF4A6AC}"/>
              </a:ext>
            </a:extLst>
          </p:cNvPr>
          <p:cNvCxnSpPr>
            <a:stCxn id="2" idx="1"/>
            <a:endCxn id="2" idx="3"/>
          </p:cNvCxnSpPr>
          <p:nvPr/>
        </p:nvCxnSpPr>
        <p:spPr>
          <a:xfrm>
            <a:off x="5238829" y="2568006"/>
            <a:ext cx="3905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B75FC3-2358-B18D-7080-7CB04C2D67CD}"/>
              </a:ext>
            </a:extLst>
          </p:cNvPr>
          <p:cNvCxnSpPr>
            <a:stCxn id="2" idx="1"/>
            <a:endCxn id="2" idx="3"/>
          </p:cNvCxnSpPr>
          <p:nvPr/>
        </p:nvCxnSpPr>
        <p:spPr>
          <a:xfrm>
            <a:off x="5238829" y="2568006"/>
            <a:ext cx="3905171"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58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531"/>
        <p:cNvGrpSpPr/>
        <p:nvPr/>
      </p:nvGrpSpPr>
      <p:grpSpPr>
        <a:xfrm>
          <a:off x="0" y="0"/>
          <a:ext cx="0" cy="0"/>
          <a:chOff x="0" y="0"/>
          <a:chExt cx="0" cy="0"/>
        </a:xfrm>
      </p:grpSpPr>
      <p:sp>
        <p:nvSpPr>
          <p:cNvPr id="4532" name="Google Shape;4532;p43"/>
          <p:cNvSpPr txBox="1">
            <a:spLocks noGrp="1"/>
          </p:cNvSpPr>
          <p:nvPr>
            <p:ph type="title"/>
          </p:nvPr>
        </p:nvSpPr>
        <p:spPr>
          <a:xfrm>
            <a:off x="4072925" y="539500"/>
            <a:ext cx="4357800" cy="612900"/>
          </a:xfrm>
          <a:prstGeom prst="rect">
            <a:avLst/>
          </a:prstGeom>
        </p:spPr>
        <p:txBody>
          <a:bodyPr spcFirstLastPara="1" wrap="square" lIns="91425" tIns="91425" rIns="91425" bIns="91425" anchor="t" anchorCtr="0">
            <a:noAutofit/>
          </a:bodyPr>
          <a:lstStyle/>
          <a:p>
            <a:pPr lvl="0"/>
            <a:r>
              <a:rPr lang="en-US" dirty="0">
                <a:latin typeface="Darker Grotesque Black" panose="020B0604020202020204" charset="0"/>
              </a:rPr>
              <a:t>Future work </a:t>
            </a:r>
          </a:p>
        </p:txBody>
      </p:sp>
      <p:sp>
        <p:nvSpPr>
          <p:cNvPr id="4533" name="Google Shape;4533;p43"/>
          <p:cNvSpPr txBox="1">
            <a:spLocks noGrp="1"/>
          </p:cNvSpPr>
          <p:nvPr>
            <p:ph type="subTitle" idx="1"/>
          </p:nvPr>
        </p:nvSpPr>
        <p:spPr>
          <a:xfrm>
            <a:off x="6316460" y="1969510"/>
            <a:ext cx="2455993" cy="549000"/>
          </a:xfrm>
          <a:prstGeom prst="rect">
            <a:avLst/>
          </a:prstGeom>
        </p:spPr>
        <p:txBody>
          <a:bodyPr spcFirstLastPara="1" wrap="square" lIns="91425" tIns="91425" rIns="91425" bIns="91425" anchor="t" anchorCtr="0">
            <a:noAutofit/>
          </a:bodyPr>
          <a:lstStyle/>
          <a:p>
            <a:pPr marL="0" indent="0"/>
            <a:r>
              <a:rPr lang="en-US" dirty="0">
                <a:solidFill>
                  <a:schemeClr val="tx1"/>
                </a:solidFill>
                <a:latin typeface="Ubuntu" panose="020B0604020202020204" charset="0"/>
              </a:rPr>
              <a:t>Generalization of Image Processing</a:t>
            </a:r>
          </a:p>
        </p:txBody>
      </p:sp>
      <p:sp>
        <p:nvSpPr>
          <p:cNvPr id="4535" name="Google Shape;4535;p43"/>
          <p:cNvSpPr txBox="1">
            <a:spLocks noGrp="1"/>
          </p:cNvSpPr>
          <p:nvPr>
            <p:ph type="subTitle" idx="3"/>
          </p:nvPr>
        </p:nvSpPr>
        <p:spPr>
          <a:xfrm>
            <a:off x="3843743" y="3638516"/>
            <a:ext cx="2204210" cy="815629"/>
          </a:xfrm>
          <a:prstGeom prst="rect">
            <a:avLst/>
          </a:prstGeom>
        </p:spPr>
        <p:txBody>
          <a:bodyPr spcFirstLastPara="1" wrap="square" lIns="91425" tIns="91425" rIns="91425" bIns="91425" anchor="t" anchorCtr="0">
            <a:noAutofit/>
          </a:bodyPr>
          <a:lstStyle/>
          <a:p>
            <a:pPr marL="0" indent="0"/>
            <a:r>
              <a:rPr lang="en-US" dirty="0">
                <a:solidFill>
                  <a:schemeClr val="tx1"/>
                </a:solidFill>
                <a:latin typeface="Ubuntu" panose="020B0604020202020204" charset="0"/>
              </a:rPr>
              <a:t>Enhancing AI Recognition Accuracy </a:t>
            </a:r>
          </a:p>
          <a:p>
            <a:pPr marL="0" indent="0"/>
            <a:r>
              <a:rPr lang="en-US" dirty="0">
                <a:solidFill>
                  <a:schemeClr val="tx1"/>
                </a:solidFill>
                <a:latin typeface="Ubuntu" panose="020B0604020202020204" charset="0"/>
              </a:rPr>
              <a:t>&amp; Optimizing Time</a:t>
            </a:r>
          </a:p>
        </p:txBody>
      </p:sp>
      <p:sp>
        <p:nvSpPr>
          <p:cNvPr id="4537" name="Google Shape;4537;p43"/>
          <p:cNvSpPr txBox="1">
            <a:spLocks noGrp="1"/>
          </p:cNvSpPr>
          <p:nvPr>
            <p:ph type="subTitle" idx="5"/>
          </p:nvPr>
        </p:nvSpPr>
        <p:spPr>
          <a:xfrm>
            <a:off x="6339393" y="3626529"/>
            <a:ext cx="2455993" cy="1160362"/>
          </a:xfrm>
          <a:prstGeom prst="rect">
            <a:avLst/>
          </a:prstGeom>
        </p:spPr>
        <p:txBody>
          <a:bodyPr spcFirstLastPara="1" wrap="square" lIns="91425" tIns="91425" rIns="91425" bIns="91425" anchor="t" anchorCtr="0">
            <a:noAutofit/>
          </a:bodyPr>
          <a:lstStyle/>
          <a:p>
            <a:pPr marL="0" indent="0"/>
            <a:r>
              <a:rPr lang="en-US" dirty="0">
                <a:solidFill>
                  <a:schemeClr val="tx1"/>
                </a:solidFill>
                <a:latin typeface="Ubuntu" panose="020B0604020202020204" charset="0"/>
              </a:rPr>
              <a:t>Handling Double-Sided Pages  </a:t>
            </a:r>
          </a:p>
          <a:p>
            <a:pPr marL="0" indent="0"/>
            <a:r>
              <a:rPr lang="en-US" dirty="0">
                <a:solidFill>
                  <a:schemeClr val="tx1"/>
                </a:solidFill>
                <a:latin typeface="Ubuntu" panose="020B0604020202020204" charset="0"/>
              </a:rPr>
              <a:t>&amp;  Translating different languages </a:t>
            </a:r>
          </a:p>
          <a:p>
            <a:pPr marL="0" indent="0"/>
            <a:endParaRPr lang="en-US" dirty="0">
              <a:solidFill>
                <a:prstClr val="black"/>
              </a:solidFill>
              <a:latin typeface="Ubuntu" panose="020B0604020202020204" charset="0"/>
            </a:endParaRPr>
          </a:p>
        </p:txBody>
      </p:sp>
      <p:sp>
        <p:nvSpPr>
          <p:cNvPr id="4539" name="Google Shape;4539;p43"/>
          <p:cNvSpPr txBox="1">
            <a:spLocks noGrp="1"/>
          </p:cNvSpPr>
          <p:nvPr>
            <p:ph type="subTitle" idx="7"/>
          </p:nvPr>
        </p:nvSpPr>
        <p:spPr>
          <a:xfrm>
            <a:off x="3843743" y="1964468"/>
            <a:ext cx="2204211" cy="549000"/>
          </a:xfrm>
          <a:prstGeom prst="rect">
            <a:avLst/>
          </a:prstGeom>
        </p:spPr>
        <p:txBody>
          <a:bodyPr spcFirstLastPara="1" wrap="square" lIns="91425" tIns="91425" rIns="91425" bIns="91425" anchor="t" anchorCtr="0">
            <a:noAutofit/>
          </a:bodyPr>
          <a:lstStyle/>
          <a:p>
            <a:pPr marL="0" indent="0"/>
            <a:r>
              <a:rPr lang="en-US" dirty="0">
                <a:solidFill>
                  <a:schemeClr val="tx1"/>
                </a:solidFill>
                <a:latin typeface="Ubuntu" panose="020B0604020202020204" charset="0"/>
              </a:rPr>
              <a:t>Add Symbol  Detection using AI models</a:t>
            </a:r>
          </a:p>
        </p:txBody>
      </p:sp>
      <p:pic>
        <p:nvPicPr>
          <p:cNvPr id="4541" name="Google Shape;4541;p43"/>
          <p:cNvPicPr preferRelativeResize="0"/>
          <p:nvPr/>
        </p:nvPicPr>
        <p:blipFill>
          <a:blip r:embed="rId3">
            <a:alphaModFix/>
          </a:blip>
          <a:stretch>
            <a:fillRect/>
          </a:stretch>
        </p:blipFill>
        <p:spPr>
          <a:xfrm>
            <a:off x="0" y="0"/>
            <a:ext cx="3426848" cy="5143500"/>
          </a:xfrm>
          <a:prstGeom prst="rect">
            <a:avLst/>
          </a:prstGeom>
          <a:noFill/>
          <a:ln>
            <a:noFill/>
          </a:ln>
        </p:spPr>
      </p:pic>
      <p:grpSp>
        <p:nvGrpSpPr>
          <p:cNvPr id="4542" name="Google Shape;4542;p43"/>
          <p:cNvGrpSpPr/>
          <p:nvPr/>
        </p:nvGrpSpPr>
        <p:grpSpPr>
          <a:xfrm>
            <a:off x="4655058" y="1405009"/>
            <a:ext cx="578510" cy="585702"/>
            <a:chOff x="5298698" y="2872708"/>
            <a:chExt cx="531523" cy="538082"/>
          </a:xfrm>
        </p:grpSpPr>
        <p:sp>
          <p:nvSpPr>
            <p:cNvPr id="4543" name="Google Shape;4543;p43"/>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44" name="Google Shape;4544;p43"/>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45" name="Google Shape;4545;p43"/>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46" name="Google Shape;4546;p43"/>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47" name="Google Shape;4547;p43"/>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48" name="Google Shape;4548;p43"/>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49" name="Google Shape;4549;p43"/>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0" name="Google Shape;4550;p43"/>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1" name="Google Shape;4551;p43"/>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2" name="Google Shape;4552;p43"/>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3" name="Google Shape;4553;p43"/>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4" name="Google Shape;4554;p43"/>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5" name="Google Shape;4555;p43"/>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6" name="Google Shape;4556;p43"/>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7" name="Google Shape;4557;p43"/>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8" name="Google Shape;4558;p43"/>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59" name="Google Shape;4559;p43"/>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0" name="Google Shape;4560;p43"/>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1" name="Google Shape;4561;p43"/>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2" name="Google Shape;4562;p43"/>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3" name="Google Shape;4563;p43"/>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4" name="Google Shape;4564;p43"/>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5" name="Google Shape;4565;p43"/>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6" name="Google Shape;4566;p43"/>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7" name="Google Shape;4567;p43"/>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8" name="Google Shape;4568;p43"/>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69" name="Google Shape;4569;p43"/>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0" name="Google Shape;4570;p43"/>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1" name="Google Shape;4571;p43"/>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2" name="Google Shape;4572;p43"/>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3" name="Google Shape;4573;p43"/>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4" name="Google Shape;4574;p43"/>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5" name="Google Shape;4575;p43"/>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6" name="Google Shape;4576;p43"/>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7" name="Google Shape;4577;p43"/>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8" name="Google Shape;4578;p43"/>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79" name="Google Shape;4579;p43"/>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80" name="Google Shape;4580;p43"/>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81" name="Google Shape;4581;p43"/>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82" name="Google Shape;4582;p43"/>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grpSp>
      <p:grpSp>
        <p:nvGrpSpPr>
          <p:cNvPr id="4583" name="Google Shape;4583;p43"/>
          <p:cNvGrpSpPr/>
          <p:nvPr/>
        </p:nvGrpSpPr>
        <p:grpSpPr>
          <a:xfrm>
            <a:off x="7270108" y="1405009"/>
            <a:ext cx="578510" cy="585702"/>
            <a:chOff x="5298698" y="2872708"/>
            <a:chExt cx="531523" cy="538082"/>
          </a:xfrm>
        </p:grpSpPr>
        <p:sp>
          <p:nvSpPr>
            <p:cNvPr id="4584" name="Google Shape;4584;p43"/>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85" name="Google Shape;4585;p43"/>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86" name="Google Shape;4586;p43"/>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87" name="Google Shape;4587;p43"/>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88" name="Google Shape;4588;p43"/>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89" name="Google Shape;4589;p43"/>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0" name="Google Shape;4590;p43"/>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1" name="Google Shape;4591;p43"/>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2" name="Google Shape;4592;p43"/>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3" name="Google Shape;4593;p43"/>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4" name="Google Shape;4594;p43"/>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5" name="Google Shape;4595;p43"/>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6" name="Google Shape;4596;p43"/>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7" name="Google Shape;4597;p43"/>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8" name="Google Shape;4598;p43"/>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599" name="Google Shape;4599;p43"/>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0" name="Google Shape;4600;p43"/>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1" name="Google Shape;4601;p43"/>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2" name="Google Shape;4602;p43"/>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3" name="Google Shape;4603;p43"/>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4" name="Google Shape;4604;p43"/>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5" name="Google Shape;4605;p43"/>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6" name="Google Shape;4606;p43"/>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7" name="Google Shape;4607;p43"/>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8" name="Google Shape;4608;p43"/>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09" name="Google Shape;4609;p43"/>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0" name="Google Shape;4610;p43"/>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1" name="Google Shape;4611;p43"/>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2" name="Google Shape;4612;p43"/>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3" name="Google Shape;4613;p43"/>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4" name="Google Shape;4614;p43"/>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5" name="Google Shape;4615;p43"/>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6" name="Google Shape;4616;p43"/>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7" name="Google Shape;4617;p43"/>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8" name="Google Shape;4618;p43"/>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19" name="Google Shape;4619;p43"/>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20" name="Google Shape;4620;p43"/>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21" name="Google Shape;4621;p43"/>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22" name="Google Shape;4622;p43"/>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23" name="Google Shape;4623;p43"/>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grpSp>
      <p:grpSp>
        <p:nvGrpSpPr>
          <p:cNvPr id="4624" name="Google Shape;4624;p43"/>
          <p:cNvGrpSpPr/>
          <p:nvPr/>
        </p:nvGrpSpPr>
        <p:grpSpPr>
          <a:xfrm>
            <a:off x="4659014" y="3052174"/>
            <a:ext cx="578510" cy="585702"/>
            <a:chOff x="5298698" y="2872708"/>
            <a:chExt cx="531523" cy="538082"/>
          </a:xfrm>
        </p:grpSpPr>
        <p:sp>
          <p:nvSpPr>
            <p:cNvPr id="4625" name="Google Shape;4625;p43"/>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26" name="Google Shape;4626;p43"/>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27" name="Google Shape;4627;p43"/>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28" name="Google Shape;4628;p43"/>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29" name="Google Shape;4629;p43"/>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0" name="Google Shape;4630;p43"/>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1" name="Google Shape;4631;p43"/>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2" name="Google Shape;4632;p43"/>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3" name="Google Shape;4633;p43"/>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4" name="Google Shape;4634;p43"/>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5" name="Google Shape;4635;p43"/>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6" name="Google Shape;4636;p43"/>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7" name="Google Shape;4637;p43"/>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8" name="Google Shape;4638;p43"/>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39" name="Google Shape;4639;p43"/>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0" name="Google Shape;4640;p43"/>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1" name="Google Shape;4641;p43"/>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2" name="Google Shape;4642;p43"/>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3" name="Google Shape;4643;p43"/>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4" name="Google Shape;4644;p43"/>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5" name="Google Shape;4645;p43"/>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6" name="Google Shape;4646;p43"/>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7" name="Google Shape;4647;p43"/>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8" name="Google Shape;4648;p43"/>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49" name="Google Shape;4649;p43"/>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0" name="Google Shape;4650;p43"/>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1" name="Google Shape;4651;p43"/>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2" name="Google Shape;4652;p43"/>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3" name="Google Shape;4653;p43"/>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4" name="Google Shape;4654;p43"/>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5" name="Google Shape;4655;p43"/>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6" name="Google Shape;4656;p43"/>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7" name="Google Shape;4657;p43"/>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8" name="Google Shape;4658;p43"/>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59" name="Google Shape;4659;p43"/>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60" name="Google Shape;4660;p43"/>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61" name="Google Shape;4661;p43"/>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62" name="Google Shape;4662;p43"/>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63" name="Google Shape;4663;p43"/>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64" name="Google Shape;4664;p43"/>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grpSp>
      <p:grpSp>
        <p:nvGrpSpPr>
          <p:cNvPr id="4665" name="Google Shape;4665;p43"/>
          <p:cNvGrpSpPr/>
          <p:nvPr/>
        </p:nvGrpSpPr>
        <p:grpSpPr>
          <a:xfrm>
            <a:off x="7271364" y="3052814"/>
            <a:ext cx="578510" cy="585702"/>
            <a:chOff x="5298698" y="2872708"/>
            <a:chExt cx="531523" cy="538082"/>
          </a:xfrm>
        </p:grpSpPr>
        <p:sp>
          <p:nvSpPr>
            <p:cNvPr id="4666" name="Google Shape;4666;p43"/>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67" name="Google Shape;4667;p43"/>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68" name="Google Shape;4668;p43"/>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69" name="Google Shape;4669;p43"/>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0" name="Google Shape;4670;p43"/>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1" name="Google Shape;4671;p43"/>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2" name="Google Shape;4672;p43"/>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3" name="Google Shape;4673;p43"/>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4" name="Google Shape;4674;p43"/>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5" name="Google Shape;4675;p43"/>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6" name="Google Shape;4676;p43"/>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7" name="Google Shape;4677;p43"/>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8" name="Google Shape;4678;p43"/>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79" name="Google Shape;4679;p43"/>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0" name="Google Shape;4680;p43"/>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1" name="Google Shape;4681;p43"/>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2" name="Google Shape;4682;p43"/>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3" name="Google Shape;4683;p43"/>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4" name="Google Shape;4684;p43"/>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5" name="Google Shape;4685;p43"/>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6" name="Google Shape;4686;p43"/>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7" name="Google Shape;4687;p43"/>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8" name="Google Shape;4688;p43"/>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89" name="Google Shape;4689;p43"/>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0" name="Google Shape;4690;p43"/>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1" name="Google Shape;4691;p43"/>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2" name="Google Shape;4692;p43"/>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3" name="Google Shape;4693;p43"/>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4" name="Google Shape;4694;p43"/>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5" name="Google Shape;4695;p43"/>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6" name="Google Shape;4696;p43"/>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7" name="Google Shape;4697;p43"/>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8" name="Google Shape;4698;p43"/>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699" name="Google Shape;4699;p43"/>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00" name="Google Shape;4700;p43"/>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01" name="Google Shape;4701;p43"/>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02" name="Google Shape;4702;p43"/>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03" name="Google Shape;4703;p43"/>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04" name="Google Shape;4704;p43"/>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05" name="Google Shape;4705;p43"/>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grpSp>
      <p:grpSp>
        <p:nvGrpSpPr>
          <p:cNvPr id="4714" name="Google Shape;4714;p43"/>
          <p:cNvGrpSpPr/>
          <p:nvPr/>
        </p:nvGrpSpPr>
        <p:grpSpPr>
          <a:xfrm>
            <a:off x="4770991" y="3171553"/>
            <a:ext cx="354586" cy="354343"/>
            <a:chOff x="-34004625" y="3585850"/>
            <a:chExt cx="292225" cy="292025"/>
          </a:xfrm>
        </p:grpSpPr>
        <p:sp>
          <p:nvSpPr>
            <p:cNvPr id="4715" name="Google Shape;4715;p4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16" name="Google Shape;4716;p4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17" name="Google Shape;4717;p4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18" name="Google Shape;4718;p4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19" name="Google Shape;4719;p4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grpSp>
      <p:grpSp>
        <p:nvGrpSpPr>
          <p:cNvPr id="4728" name="Google Shape;4728;p43"/>
          <p:cNvGrpSpPr/>
          <p:nvPr/>
        </p:nvGrpSpPr>
        <p:grpSpPr>
          <a:xfrm>
            <a:off x="4769026" y="1548606"/>
            <a:ext cx="353645" cy="355557"/>
            <a:chOff x="-33286325" y="3944800"/>
            <a:chExt cx="291450" cy="293025"/>
          </a:xfrm>
        </p:grpSpPr>
        <p:sp>
          <p:nvSpPr>
            <p:cNvPr id="4729" name="Google Shape;4729;p4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30" name="Google Shape;4730;p4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31" name="Google Shape;4731;p4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4732" name="Google Shape;4732;p4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grpSp>
      <p:grpSp>
        <p:nvGrpSpPr>
          <p:cNvPr id="215" name="Google Shape;4706;p43"/>
          <p:cNvGrpSpPr/>
          <p:nvPr/>
        </p:nvGrpSpPr>
        <p:grpSpPr>
          <a:xfrm>
            <a:off x="7420190" y="3212122"/>
            <a:ext cx="294401" cy="353645"/>
            <a:chOff x="-35814600" y="3202075"/>
            <a:chExt cx="242625" cy="291450"/>
          </a:xfrm>
        </p:grpSpPr>
        <p:sp>
          <p:nvSpPr>
            <p:cNvPr id="216" name="Google Shape;4707;p4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217" name="Google Shape;4708;p4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218" name="Google Shape;4709;p4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219" name="Google Shape;4710;p4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220" name="Google Shape;4711;p4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221" name="Google Shape;4712;p4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222" name="Google Shape;4713;p4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grpSp>
      <p:grpSp>
        <p:nvGrpSpPr>
          <p:cNvPr id="223" name="Google Shape;11288;p77"/>
          <p:cNvGrpSpPr/>
          <p:nvPr/>
        </p:nvGrpSpPr>
        <p:grpSpPr>
          <a:xfrm>
            <a:off x="7418385" y="1515448"/>
            <a:ext cx="378270" cy="337551"/>
            <a:chOff x="-42996150" y="3612600"/>
            <a:chExt cx="323750" cy="288900"/>
          </a:xfrm>
        </p:grpSpPr>
        <p:sp>
          <p:nvSpPr>
            <p:cNvPr id="224" name="Google Shape;11289;p7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225" name="Google Shape;11290;p7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sp>
          <p:nvSpPr>
            <p:cNvPr id="226" name="Google Shape;11291;p7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604020202020204" charset="0"/>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9">
                                            <p:txEl>
                                              <p:pRg st="0" end="0"/>
                                            </p:txEl>
                                          </p:spTgt>
                                        </p:tgtEl>
                                        <p:attrNameLst>
                                          <p:attrName>style.visibility</p:attrName>
                                        </p:attrNameLst>
                                      </p:cBhvr>
                                      <p:to>
                                        <p:strVal val="visible"/>
                                      </p:to>
                                    </p:set>
                                    <p:animEffect transition="in" filter="fade">
                                      <p:cBhvr>
                                        <p:cTn id="7" dur="500"/>
                                        <p:tgtEl>
                                          <p:spTgt spid="4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33">
                                            <p:txEl>
                                              <p:pRg st="0" end="0"/>
                                            </p:txEl>
                                          </p:spTgt>
                                        </p:tgtEl>
                                        <p:attrNameLst>
                                          <p:attrName>style.visibility</p:attrName>
                                        </p:attrNameLst>
                                      </p:cBhvr>
                                      <p:to>
                                        <p:strVal val="visible"/>
                                      </p:to>
                                    </p:set>
                                    <p:animEffect transition="in" filter="fade">
                                      <p:cBhvr>
                                        <p:cTn id="12" dur="500"/>
                                        <p:tgtEl>
                                          <p:spTgt spid="45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35">
                                            <p:txEl>
                                              <p:pRg st="0" end="0"/>
                                            </p:txEl>
                                          </p:spTgt>
                                        </p:tgtEl>
                                        <p:attrNameLst>
                                          <p:attrName>style.visibility</p:attrName>
                                        </p:attrNameLst>
                                      </p:cBhvr>
                                      <p:to>
                                        <p:strVal val="visible"/>
                                      </p:to>
                                    </p:set>
                                    <p:animEffect transition="in" filter="fade">
                                      <p:cBhvr>
                                        <p:cTn id="17" dur="500"/>
                                        <p:tgtEl>
                                          <p:spTgt spid="453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535">
                                            <p:txEl>
                                              <p:pRg st="1" end="1"/>
                                            </p:txEl>
                                          </p:spTgt>
                                        </p:tgtEl>
                                        <p:attrNameLst>
                                          <p:attrName>style.visibility</p:attrName>
                                        </p:attrNameLst>
                                      </p:cBhvr>
                                      <p:to>
                                        <p:strVal val="visible"/>
                                      </p:to>
                                    </p:set>
                                    <p:animEffect transition="in" filter="fade">
                                      <p:cBhvr>
                                        <p:cTn id="20" dur="500"/>
                                        <p:tgtEl>
                                          <p:spTgt spid="45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37">
                                            <p:txEl>
                                              <p:pRg st="0" end="0"/>
                                            </p:txEl>
                                          </p:spTgt>
                                        </p:tgtEl>
                                        <p:attrNameLst>
                                          <p:attrName>style.visibility</p:attrName>
                                        </p:attrNameLst>
                                      </p:cBhvr>
                                      <p:to>
                                        <p:strVal val="visible"/>
                                      </p:to>
                                    </p:set>
                                    <p:animEffect transition="in" filter="fade">
                                      <p:cBhvr>
                                        <p:cTn id="25" dur="500"/>
                                        <p:tgtEl>
                                          <p:spTgt spid="4537">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537">
                                            <p:txEl>
                                              <p:pRg st="1" end="1"/>
                                            </p:txEl>
                                          </p:spTgt>
                                        </p:tgtEl>
                                        <p:attrNameLst>
                                          <p:attrName>style.visibility</p:attrName>
                                        </p:attrNameLst>
                                      </p:cBhvr>
                                      <p:to>
                                        <p:strVal val="visible"/>
                                      </p:to>
                                    </p:set>
                                    <p:animEffect transition="in" filter="fade">
                                      <p:cBhvr>
                                        <p:cTn id="28" dur="500"/>
                                        <p:tgtEl>
                                          <p:spTgt spid="45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765"/>
        <p:cNvGrpSpPr/>
        <p:nvPr/>
      </p:nvGrpSpPr>
      <p:grpSpPr>
        <a:xfrm>
          <a:off x="0" y="0"/>
          <a:ext cx="0" cy="0"/>
          <a:chOff x="0" y="0"/>
          <a:chExt cx="0" cy="0"/>
        </a:xfrm>
      </p:grpSpPr>
      <p:sp>
        <p:nvSpPr>
          <p:cNvPr id="5889" name="Google Shape;5889;p59"/>
          <p:cNvSpPr txBox="1">
            <a:spLocks noGrp="1"/>
          </p:cNvSpPr>
          <p:nvPr>
            <p:ph type="title"/>
          </p:nvPr>
        </p:nvSpPr>
        <p:spPr>
          <a:xfrm>
            <a:off x="713225" y="287858"/>
            <a:ext cx="7717500" cy="6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5891" name="Google Shape;5891;p59"/>
          <p:cNvSpPr txBox="1">
            <a:spLocks noGrp="1"/>
          </p:cNvSpPr>
          <p:nvPr>
            <p:ph type="subTitle" idx="2"/>
          </p:nvPr>
        </p:nvSpPr>
        <p:spPr>
          <a:xfrm>
            <a:off x="446626" y="2121828"/>
            <a:ext cx="1742700" cy="64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Abdallah Ashraf</a:t>
            </a:r>
            <a:endParaRPr dirty="0"/>
          </a:p>
        </p:txBody>
      </p:sp>
      <p:grpSp>
        <p:nvGrpSpPr>
          <p:cNvPr id="5896" name="Google Shape;5896;p59"/>
          <p:cNvGrpSpPr/>
          <p:nvPr/>
        </p:nvGrpSpPr>
        <p:grpSpPr>
          <a:xfrm>
            <a:off x="7737820" y="1596130"/>
            <a:ext cx="314662" cy="358971"/>
            <a:chOff x="-57940525" y="3590375"/>
            <a:chExt cx="279625" cy="319000"/>
          </a:xfrm>
        </p:grpSpPr>
        <p:sp>
          <p:nvSpPr>
            <p:cNvPr id="5897" name="Google Shape;5897;p5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98" name="Google Shape;5898;p5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99" name="Google Shape;5899;p5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00" name="Google Shape;5900;p5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01" name="Google Shape;5901;p5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902" name="Google Shape;5902;p59"/>
          <p:cNvGrpSpPr/>
          <p:nvPr/>
        </p:nvGrpSpPr>
        <p:grpSpPr>
          <a:xfrm>
            <a:off x="1139333" y="1539415"/>
            <a:ext cx="359871" cy="359871"/>
            <a:chOff x="-57570350" y="3982600"/>
            <a:chExt cx="319800" cy="319800"/>
          </a:xfrm>
        </p:grpSpPr>
        <p:sp>
          <p:nvSpPr>
            <p:cNvPr id="5903" name="Google Shape;5903;p5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04" name="Google Shape;5904;p5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05" name="Google Shape;5905;p5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06" name="Google Shape;5906;p5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907" name="Google Shape;5907;p59"/>
          <p:cNvGrpSpPr/>
          <p:nvPr/>
        </p:nvGrpSpPr>
        <p:grpSpPr>
          <a:xfrm>
            <a:off x="7022915" y="3354080"/>
            <a:ext cx="358099" cy="356326"/>
            <a:chOff x="-55202750" y="3198925"/>
            <a:chExt cx="318225" cy="316650"/>
          </a:xfrm>
          <a:solidFill>
            <a:srgbClr val="7030A0"/>
          </a:solidFill>
        </p:grpSpPr>
        <p:sp>
          <p:nvSpPr>
            <p:cNvPr id="5908" name="Google Shape;5908;p5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09" name="Google Shape;5909;p5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158" name="Google Shape;12513;p79"/>
          <p:cNvGrpSpPr/>
          <p:nvPr/>
        </p:nvGrpSpPr>
        <p:grpSpPr>
          <a:xfrm>
            <a:off x="1913682" y="3343637"/>
            <a:ext cx="358999" cy="359252"/>
            <a:chOff x="-55595775" y="3982375"/>
            <a:chExt cx="319025" cy="319250"/>
          </a:xfrm>
          <a:solidFill>
            <a:schemeClr val="accent3">
              <a:lumMod val="75000"/>
            </a:schemeClr>
          </a:solidFill>
        </p:grpSpPr>
        <p:sp>
          <p:nvSpPr>
            <p:cNvPr id="159" name="Google Shape;12514;p7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0" name="Google Shape;12515;p7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1" name="Google Shape;12516;p7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2" name="Google Shape;12517;p7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3" name="Google Shape;12518;p7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4" name="Google Shape;12519;p7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174" name="Google Shape;12587;p79"/>
          <p:cNvGrpSpPr/>
          <p:nvPr/>
        </p:nvGrpSpPr>
        <p:grpSpPr>
          <a:xfrm>
            <a:off x="5479725" y="1588562"/>
            <a:ext cx="357198" cy="356326"/>
            <a:chOff x="-53242350" y="3584850"/>
            <a:chExt cx="317425" cy="316650"/>
          </a:xfrm>
          <a:solidFill>
            <a:schemeClr val="bg2">
              <a:lumMod val="50000"/>
              <a:lumOff val="50000"/>
            </a:schemeClr>
          </a:solidFill>
        </p:grpSpPr>
        <p:sp>
          <p:nvSpPr>
            <p:cNvPr id="175" name="Google Shape;12588;p7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 name="Google Shape;12589;p7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7" name="Google Shape;12590;p7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8" name="Google Shape;12591;p7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 name="Google Shape;12592;p7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180" name="Google Shape;12611;p79"/>
          <p:cNvGrpSpPr/>
          <p:nvPr/>
        </p:nvGrpSpPr>
        <p:grpSpPr>
          <a:xfrm>
            <a:off x="4420105" y="3373597"/>
            <a:ext cx="314662" cy="358971"/>
            <a:chOff x="-56766175" y="3198925"/>
            <a:chExt cx="279625" cy="319000"/>
          </a:xfrm>
          <a:solidFill>
            <a:srgbClr val="FF0000"/>
          </a:solidFill>
        </p:grpSpPr>
        <p:sp>
          <p:nvSpPr>
            <p:cNvPr id="181" name="Google Shape;12612;p7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2" name="Google Shape;12613;p7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3" name="Google Shape;12614;p7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 name="Google Shape;12615;p7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 name="Google Shape;12616;p7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6" name="Google Shape;12617;p7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7" name="Google Shape;12618;p7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188" name="Google Shape;12759;p79"/>
          <p:cNvGrpSpPr/>
          <p:nvPr/>
        </p:nvGrpSpPr>
        <p:grpSpPr>
          <a:xfrm>
            <a:off x="3332416" y="1578452"/>
            <a:ext cx="314662" cy="358999"/>
            <a:chOff x="-51623775" y="3584850"/>
            <a:chExt cx="279625" cy="319025"/>
          </a:xfrm>
          <a:solidFill>
            <a:srgbClr val="00B050"/>
          </a:solidFill>
        </p:grpSpPr>
        <p:sp>
          <p:nvSpPr>
            <p:cNvPr id="189" name="Google Shape;12760;p7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 name="Google Shape;12761;p7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 name="Google Shape;12762;p7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2" name="Google Shape;12763;p7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 name="Google Shape;12764;p7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 name="Google Shape;12765;p7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 name="Google Shape;12766;p7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 name="Google Shape;12767;p79"/>
            <p:cNvSpPr/>
            <p:nvPr/>
          </p:nvSpPr>
          <p:spPr>
            <a:xfrm>
              <a:off x="-51586804"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 name="Google Shape;12768;p7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785" name="Google Shape;5891;p59"/>
          <p:cNvSpPr txBox="1">
            <a:spLocks noGrp="1"/>
          </p:cNvSpPr>
          <p:nvPr>
            <p:ph type="subTitle" idx="2"/>
          </p:nvPr>
        </p:nvSpPr>
        <p:spPr>
          <a:xfrm>
            <a:off x="1305209" y="3937812"/>
            <a:ext cx="1534308" cy="64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Nada Tarek</a:t>
            </a:r>
            <a:endParaRPr dirty="0"/>
          </a:p>
        </p:txBody>
      </p:sp>
      <p:sp>
        <p:nvSpPr>
          <p:cNvPr id="786" name="Google Shape;5893;p59"/>
          <p:cNvSpPr txBox="1">
            <a:spLocks noGrp="1"/>
          </p:cNvSpPr>
          <p:nvPr>
            <p:ph type="subTitle" idx="4"/>
          </p:nvPr>
        </p:nvSpPr>
        <p:spPr>
          <a:xfrm>
            <a:off x="3705199" y="3937812"/>
            <a:ext cx="1742700" cy="64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Ali </a:t>
            </a:r>
          </a:p>
          <a:p>
            <a:pPr marL="0" lvl="0" indent="0" algn="ctr" rtl="0">
              <a:spcBef>
                <a:spcPts val="0"/>
              </a:spcBef>
              <a:spcAft>
                <a:spcPts val="0"/>
              </a:spcAft>
              <a:buNone/>
            </a:pPr>
            <a:r>
              <a:rPr lang="en" dirty="0"/>
              <a:t>El-Neklawy</a:t>
            </a:r>
            <a:endParaRPr dirty="0"/>
          </a:p>
        </p:txBody>
      </p:sp>
      <p:sp>
        <p:nvSpPr>
          <p:cNvPr id="787" name="Google Shape;5895;p59"/>
          <p:cNvSpPr txBox="1">
            <a:spLocks noGrp="1"/>
          </p:cNvSpPr>
          <p:nvPr>
            <p:ph type="subTitle" idx="6"/>
          </p:nvPr>
        </p:nvSpPr>
        <p:spPr>
          <a:xfrm>
            <a:off x="6211501" y="3937812"/>
            <a:ext cx="1974735" cy="64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Nada </a:t>
            </a:r>
          </a:p>
          <a:p>
            <a:pPr marL="0" lvl="0" indent="0" algn="ctr" rtl="0">
              <a:spcBef>
                <a:spcPts val="0"/>
              </a:spcBef>
              <a:spcAft>
                <a:spcPts val="0"/>
              </a:spcAft>
              <a:buNone/>
            </a:pPr>
            <a:r>
              <a:rPr lang="en" dirty="0"/>
              <a:t>Gamal El-Dien</a:t>
            </a:r>
            <a:endParaRPr dirty="0"/>
          </a:p>
        </p:txBody>
      </p:sp>
      <p:sp>
        <p:nvSpPr>
          <p:cNvPr id="4" name="Google Shape;5891;p59">
            <a:extLst>
              <a:ext uri="{FF2B5EF4-FFF2-40B4-BE49-F238E27FC236}">
                <a16:creationId xmlns:a16="http://schemas.microsoft.com/office/drawing/2014/main" id="{339326FE-9CEA-19FA-F3EF-D6B9A7DE3A0B}"/>
              </a:ext>
            </a:extLst>
          </p:cNvPr>
          <p:cNvSpPr txBox="1">
            <a:spLocks/>
          </p:cNvSpPr>
          <p:nvPr/>
        </p:nvSpPr>
        <p:spPr>
          <a:xfrm>
            <a:off x="2617061" y="2121828"/>
            <a:ext cx="1742700" cy="64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80000"/>
              </a:lnSpc>
              <a:spcBef>
                <a:spcPts val="0"/>
              </a:spcBef>
              <a:spcAft>
                <a:spcPts val="0"/>
              </a:spcAft>
              <a:buClr>
                <a:schemeClr val="dk1"/>
              </a:buClr>
              <a:buSzPts val="3000"/>
              <a:buFont typeface="Ribeye"/>
              <a:buNone/>
              <a:defRPr sz="2400" b="0" i="0" u="none" strike="noStrike" cap="none">
                <a:solidFill>
                  <a:schemeClr val="dk1"/>
                </a:solidFill>
                <a:latin typeface="Darker Grotesque Black"/>
                <a:ea typeface="Darker Grotesque Black"/>
                <a:cs typeface="Darker Grotesque Black"/>
                <a:sym typeface="Darker Grotesque Black"/>
              </a:defRPr>
            </a:lvl1pPr>
            <a:lvl2pPr marL="914400" marR="0" lvl="1" indent="-330200" algn="l" rtl="0">
              <a:lnSpc>
                <a:spcPct val="100000"/>
              </a:lnSpc>
              <a:spcBef>
                <a:spcPts val="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2pPr>
            <a:lvl3pPr marL="1371600" marR="0" lvl="2"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3pPr>
            <a:lvl4pPr marL="1828800" marR="0" lvl="3"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4pPr>
            <a:lvl5pPr marL="2286000" marR="0" lvl="4"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5pPr>
            <a:lvl6pPr marL="2743200" marR="0" lvl="5"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6pPr>
            <a:lvl7pPr marL="3200400" marR="0" lvl="6"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7pPr>
            <a:lvl8pPr marL="3657600" marR="0" lvl="7"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8pPr>
            <a:lvl9pPr marL="4114800" marR="0" lvl="8" indent="-330200" algn="l" rtl="0">
              <a:lnSpc>
                <a:spcPct val="100000"/>
              </a:lnSpc>
              <a:spcBef>
                <a:spcPts val="1600"/>
              </a:spcBef>
              <a:spcAft>
                <a:spcPts val="1600"/>
              </a:spcAft>
              <a:buClr>
                <a:schemeClr val="dk1"/>
              </a:buClr>
              <a:buSzPts val="3000"/>
              <a:buFont typeface="Ribeye"/>
              <a:buNone/>
              <a:defRPr sz="3000" b="0" i="0" u="none" strike="noStrike" cap="none">
                <a:solidFill>
                  <a:schemeClr val="dk1"/>
                </a:solidFill>
                <a:latin typeface="Ribeye"/>
                <a:ea typeface="Ribeye"/>
                <a:cs typeface="Ribeye"/>
                <a:sym typeface="Ribeye"/>
              </a:defRPr>
            </a:lvl9pPr>
          </a:lstStyle>
          <a:p>
            <a:pPr marL="0" indent="0"/>
            <a:r>
              <a:rPr lang="en-US" dirty="0"/>
              <a:t>Ayman </a:t>
            </a:r>
            <a:r>
              <a:rPr lang="en-US" dirty="0" err="1"/>
              <a:t>Feteha</a:t>
            </a:r>
            <a:endParaRPr lang="en-US" dirty="0"/>
          </a:p>
        </p:txBody>
      </p:sp>
      <p:sp>
        <p:nvSpPr>
          <p:cNvPr id="7" name="Google Shape;5891;p59">
            <a:extLst>
              <a:ext uri="{FF2B5EF4-FFF2-40B4-BE49-F238E27FC236}">
                <a16:creationId xmlns:a16="http://schemas.microsoft.com/office/drawing/2014/main" id="{63DD0E8B-34CF-C577-A8C8-93F55CEB5F9F}"/>
              </a:ext>
            </a:extLst>
          </p:cNvPr>
          <p:cNvSpPr txBox="1">
            <a:spLocks/>
          </p:cNvSpPr>
          <p:nvPr/>
        </p:nvSpPr>
        <p:spPr>
          <a:xfrm>
            <a:off x="4809999" y="2121828"/>
            <a:ext cx="1742700" cy="64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80000"/>
              </a:lnSpc>
              <a:spcBef>
                <a:spcPts val="0"/>
              </a:spcBef>
              <a:spcAft>
                <a:spcPts val="0"/>
              </a:spcAft>
              <a:buClr>
                <a:schemeClr val="dk1"/>
              </a:buClr>
              <a:buSzPts val="3000"/>
              <a:buFont typeface="Ribeye"/>
              <a:buNone/>
              <a:defRPr sz="2400" b="0" i="0" u="none" strike="noStrike" cap="none">
                <a:solidFill>
                  <a:schemeClr val="dk1"/>
                </a:solidFill>
                <a:latin typeface="Darker Grotesque Black"/>
                <a:ea typeface="Darker Grotesque Black"/>
                <a:cs typeface="Darker Grotesque Black"/>
                <a:sym typeface="Darker Grotesque Black"/>
              </a:defRPr>
            </a:lvl1pPr>
            <a:lvl2pPr marL="914400" marR="0" lvl="1" indent="-330200" algn="l" rtl="0">
              <a:lnSpc>
                <a:spcPct val="100000"/>
              </a:lnSpc>
              <a:spcBef>
                <a:spcPts val="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2pPr>
            <a:lvl3pPr marL="1371600" marR="0" lvl="2"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3pPr>
            <a:lvl4pPr marL="1828800" marR="0" lvl="3"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4pPr>
            <a:lvl5pPr marL="2286000" marR="0" lvl="4"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5pPr>
            <a:lvl6pPr marL="2743200" marR="0" lvl="5"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6pPr>
            <a:lvl7pPr marL="3200400" marR="0" lvl="6"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7pPr>
            <a:lvl8pPr marL="3657600" marR="0" lvl="7"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8pPr>
            <a:lvl9pPr marL="4114800" marR="0" lvl="8" indent="-330200" algn="l" rtl="0">
              <a:lnSpc>
                <a:spcPct val="100000"/>
              </a:lnSpc>
              <a:spcBef>
                <a:spcPts val="1600"/>
              </a:spcBef>
              <a:spcAft>
                <a:spcPts val="1600"/>
              </a:spcAft>
              <a:buClr>
                <a:schemeClr val="dk1"/>
              </a:buClr>
              <a:buSzPts val="3000"/>
              <a:buFont typeface="Ribeye"/>
              <a:buNone/>
              <a:defRPr sz="3000" b="0" i="0" u="none" strike="noStrike" cap="none">
                <a:solidFill>
                  <a:schemeClr val="dk1"/>
                </a:solidFill>
                <a:latin typeface="Ribeye"/>
                <a:ea typeface="Ribeye"/>
                <a:cs typeface="Ribeye"/>
                <a:sym typeface="Ribeye"/>
              </a:defRPr>
            </a:lvl9pPr>
          </a:lstStyle>
          <a:p>
            <a:pPr marL="0" indent="0"/>
            <a:r>
              <a:rPr lang="en-US" dirty="0"/>
              <a:t>Ahmed Elsayed</a:t>
            </a:r>
          </a:p>
        </p:txBody>
      </p:sp>
      <p:sp>
        <p:nvSpPr>
          <p:cNvPr id="10" name="Google Shape;5891;p59">
            <a:extLst>
              <a:ext uri="{FF2B5EF4-FFF2-40B4-BE49-F238E27FC236}">
                <a16:creationId xmlns:a16="http://schemas.microsoft.com/office/drawing/2014/main" id="{A5B268B2-9842-A0FE-8861-82E33ACEECCE}"/>
              </a:ext>
            </a:extLst>
          </p:cNvPr>
          <p:cNvSpPr txBox="1">
            <a:spLocks/>
          </p:cNvSpPr>
          <p:nvPr/>
        </p:nvSpPr>
        <p:spPr>
          <a:xfrm>
            <a:off x="7022915" y="2121828"/>
            <a:ext cx="1742700" cy="64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80000"/>
              </a:lnSpc>
              <a:spcBef>
                <a:spcPts val="0"/>
              </a:spcBef>
              <a:spcAft>
                <a:spcPts val="0"/>
              </a:spcAft>
              <a:buClr>
                <a:schemeClr val="dk1"/>
              </a:buClr>
              <a:buSzPts val="3000"/>
              <a:buFont typeface="Ribeye"/>
              <a:buNone/>
              <a:defRPr sz="2400" b="0" i="0" u="none" strike="noStrike" cap="none">
                <a:solidFill>
                  <a:schemeClr val="dk1"/>
                </a:solidFill>
                <a:latin typeface="Darker Grotesque Black"/>
                <a:ea typeface="Darker Grotesque Black"/>
                <a:cs typeface="Darker Grotesque Black"/>
                <a:sym typeface="Darker Grotesque Black"/>
              </a:defRPr>
            </a:lvl1pPr>
            <a:lvl2pPr marL="914400" marR="0" lvl="1" indent="-330200" algn="l" rtl="0">
              <a:lnSpc>
                <a:spcPct val="100000"/>
              </a:lnSpc>
              <a:spcBef>
                <a:spcPts val="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2pPr>
            <a:lvl3pPr marL="1371600" marR="0" lvl="2"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3pPr>
            <a:lvl4pPr marL="1828800" marR="0" lvl="3"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4pPr>
            <a:lvl5pPr marL="2286000" marR="0" lvl="4"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5pPr>
            <a:lvl6pPr marL="2743200" marR="0" lvl="5"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6pPr>
            <a:lvl7pPr marL="3200400" marR="0" lvl="6"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7pPr>
            <a:lvl8pPr marL="3657600" marR="0" lvl="7" indent="-330200" algn="l" rtl="0">
              <a:lnSpc>
                <a:spcPct val="100000"/>
              </a:lnSpc>
              <a:spcBef>
                <a:spcPts val="1600"/>
              </a:spcBef>
              <a:spcAft>
                <a:spcPts val="0"/>
              </a:spcAft>
              <a:buClr>
                <a:schemeClr val="dk1"/>
              </a:buClr>
              <a:buSzPts val="3000"/>
              <a:buFont typeface="Ribeye"/>
              <a:buNone/>
              <a:defRPr sz="3000" b="0" i="0" u="none" strike="noStrike" cap="none">
                <a:solidFill>
                  <a:schemeClr val="dk1"/>
                </a:solidFill>
                <a:latin typeface="Ribeye"/>
                <a:ea typeface="Ribeye"/>
                <a:cs typeface="Ribeye"/>
                <a:sym typeface="Ribeye"/>
              </a:defRPr>
            </a:lvl8pPr>
            <a:lvl9pPr marL="4114800" marR="0" lvl="8" indent="-330200" algn="l" rtl="0">
              <a:lnSpc>
                <a:spcPct val="100000"/>
              </a:lnSpc>
              <a:spcBef>
                <a:spcPts val="1600"/>
              </a:spcBef>
              <a:spcAft>
                <a:spcPts val="1600"/>
              </a:spcAft>
              <a:buClr>
                <a:schemeClr val="dk1"/>
              </a:buClr>
              <a:buSzPts val="3000"/>
              <a:buFont typeface="Ribeye"/>
              <a:buNone/>
              <a:defRPr sz="3000" b="0" i="0" u="none" strike="noStrike" cap="none">
                <a:solidFill>
                  <a:schemeClr val="dk1"/>
                </a:solidFill>
                <a:latin typeface="Ribeye"/>
                <a:ea typeface="Ribeye"/>
                <a:cs typeface="Ribeye"/>
                <a:sym typeface="Ribeye"/>
              </a:defRPr>
            </a:lvl9pPr>
          </a:lstStyle>
          <a:p>
            <a:pPr marL="0" indent="0"/>
            <a:r>
              <a:rPr lang="en-US" dirty="0"/>
              <a:t>Adham Mohamed</a:t>
            </a:r>
          </a:p>
        </p:txBody>
      </p:sp>
    </p:spTree>
  </p:cSld>
  <p:clrMapOvr>
    <a:masterClrMapping/>
  </p:clrMapOvr>
  <p:transition spd="slow">
    <p:wipe/>
  </p:transition>
</p:sld>
</file>

<file path=ppt/slides/slide1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5"/>
        <p:cNvGrpSpPr/>
        <p:nvPr/>
      </p:nvGrpSpPr>
      <p:grpSpPr>
        <a:xfrm>
          <a:off x="0" y="0"/>
          <a:ext cx="0" cy="0"/>
          <a:chOff x="0" y="0"/>
          <a:chExt cx="0" cy="0"/>
        </a:xfrm>
      </p:grpSpPr>
      <p:sp>
        <p:nvSpPr>
          <p:cNvPr id="4826" name="Google Shape;4826;p50"/>
          <p:cNvSpPr txBox="1">
            <a:spLocks noGrp="1"/>
          </p:cNvSpPr>
          <p:nvPr>
            <p:ph type="title"/>
          </p:nvPr>
        </p:nvSpPr>
        <p:spPr>
          <a:xfrm>
            <a:off x="5231460" y="1475672"/>
            <a:ext cx="3693000" cy="26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 </a:t>
            </a:r>
            <a:br>
              <a:rPr lang="en" dirty="0"/>
            </a:br>
            <a:r>
              <a:rPr lang="en" sz="2400" dirty="0"/>
              <a:t>Any Questions?</a:t>
            </a:r>
            <a:endParaRPr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8"/>
        <p:cNvGrpSpPr/>
        <p:nvPr/>
      </p:nvGrpSpPr>
      <p:grpSpPr>
        <a:xfrm>
          <a:off x="0" y="0"/>
          <a:ext cx="0" cy="0"/>
          <a:chOff x="0" y="0"/>
          <a:chExt cx="0" cy="0"/>
        </a:xfrm>
      </p:grpSpPr>
      <p:sp>
        <p:nvSpPr>
          <p:cNvPr id="4399" name="Google Shape;4399;p40"/>
          <p:cNvSpPr txBox="1">
            <a:spLocks noGrp="1"/>
          </p:cNvSpPr>
          <p:nvPr>
            <p:ph type="subTitle" idx="1"/>
          </p:nvPr>
        </p:nvSpPr>
        <p:spPr>
          <a:xfrm>
            <a:off x="1038575" y="3988150"/>
            <a:ext cx="2583514" cy="7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Various sources of Errors</a:t>
            </a:r>
            <a:endParaRPr sz="1800" dirty="0"/>
          </a:p>
        </p:txBody>
      </p:sp>
      <p:sp>
        <p:nvSpPr>
          <p:cNvPr id="4400" name="Google Shape;4400;p40"/>
          <p:cNvSpPr txBox="1">
            <a:spLocks noGrp="1"/>
          </p:cNvSpPr>
          <p:nvPr>
            <p:ph type="subTitle" idx="2"/>
          </p:nvPr>
        </p:nvSpPr>
        <p:spPr>
          <a:xfrm>
            <a:off x="5614853" y="4056755"/>
            <a:ext cx="2490600" cy="7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Filters</a:t>
            </a:r>
            <a:endParaRPr sz="1800" dirty="0"/>
          </a:p>
          <a:p>
            <a:pPr marL="0" lvl="0" indent="0" algn="ctr" rtl="0">
              <a:spcBef>
                <a:spcPts val="0"/>
              </a:spcBef>
              <a:spcAft>
                <a:spcPts val="1600"/>
              </a:spcAft>
              <a:buNone/>
            </a:pPr>
            <a:endParaRPr sz="1800" dirty="0"/>
          </a:p>
        </p:txBody>
      </p:sp>
      <p:pic>
        <p:nvPicPr>
          <p:cNvPr id="2" name="Google Shape;4403;p40">
            <a:extLst>
              <a:ext uri="{FF2B5EF4-FFF2-40B4-BE49-F238E27FC236}">
                <a16:creationId xmlns:a16="http://schemas.microsoft.com/office/drawing/2014/main" id="{4E32BDE1-1364-C001-D7AC-05B88E981658}"/>
              </a:ext>
            </a:extLst>
          </p:cNvPr>
          <p:cNvPicPr preferRelativeResize="0"/>
          <p:nvPr/>
        </p:nvPicPr>
        <p:blipFill>
          <a:blip r:embed="rId3">
            <a:alphaModFix/>
          </a:blip>
          <a:stretch>
            <a:fillRect/>
          </a:stretch>
        </p:blipFill>
        <p:spPr>
          <a:xfrm>
            <a:off x="0" y="165426"/>
            <a:ext cx="4572000" cy="2572154"/>
          </a:xfrm>
          <a:prstGeom prst="rect">
            <a:avLst/>
          </a:prstGeom>
          <a:noFill/>
          <a:ln>
            <a:noFill/>
          </a:ln>
        </p:spPr>
      </p:pic>
      <p:pic>
        <p:nvPicPr>
          <p:cNvPr id="3" name="Google Shape;4404;p40">
            <a:extLst>
              <a:ext uri="{FF2B5EF4-FFF2-40B4-BE49-F238E27FC236}">
                <a16:creationId xmlns:a16="http://schemas.microsoft.com/office/drawing/2014/main" id="{DBCEAB2D-A539-9D1D-9E95-28F425D2FEF7}"/>
              </a:ext>
            </a:extLst>
          </p:cNvPr>
          <p:cNvPicPr preferRelativeResize="0"/>
          <p:nvPr/>
        </p:nvPicPr>
        <p:blipFill rotWithShape="1">
          <a:blip r:embed="rId4">
            <a:alphaModFix/>
          </a:blip>
          <a:srcRect l="8210" t="50203" r="35129" b="2030"/>
          <a:stretch/>
        </p:blipFill>
        <p:spPr>
          <a:xfrm>
            <a:off x="4572000" y="169211"/>
            <a:ext cx="4572001" cy="2572140"/>
          </a:xfrm>
          <a:prstGeom prst="rect">
            <a:avLst/>
          </a:prstGeom>
          <a:noFill/>
          <a:ln>
            <a:noFill/>
          </a:ln>
        </p:spPr>
      </p:pic>
      <p:sp>
        <p:nvSpPr>
          <p:cNvPr id="4" name="Google Shape;3790;p30">
            <a:extLst>
              <a:ext uri="{FF2B5EF4-FFF2-40B4-BE49-F238E27FC236}">
                <a16:creationId xmlns:a16="http://schemas.microsoft.com/office/drawing/2014/main" id="{3586FF0B-E97F-0F98-D3D5-48A05E057981}"/>
              </a:ext>
            </a:extLst>
          </p:cNvPr>
          <p:cNvSpPr txBox="1">
            <a:spLocks/>
          </p:cNvSpPr>
          <p:nvPr/>
        </p:nvSpPr>
        <p:spPr>
          <a:xfrm>
            <a:off x="-25" y="2627919"/>
            <a:ext cx="4572000" cy="9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Darker Grotesque Black"/>
              <a:buNone/>
              <a:defRPr sz="7200" b="0" i="0" u="none" strike="noStrike" cap="none">
                <a:solidFill>
                  <a:srgbClr val="0C343D"/>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pPr algn="ctr"/>
            <a:r>
              <a:rPr lang="en-US" sz="2800" dirty="0">
                <a:solidFill>
                  <a:srgbClr val="FF0000"/>
                </a:solidFill>
              </a:rPr>
              <a:t>⠏⠗⠕⠃⠇⠑⠍</a:t>
            </a:r>
          </a:p>
        </p:txBody>
      </p:sp>
      <p:sp>
        <p:nvSpPr>
          <p:cNvPr id="5" name="Google Shape;3790;p30">
            <a:extLst>
              <a:ext uri="{FF2B5EF4-FFF2-40B4-BE49-F238E27FC236}">
                <a16:creationId xmlns:a16="http://schemas.microsoft.com/office/drawing/2014/main" id="{E9992955-8879-FF4F-A163-FCE4A6278282}"/>
              </a:ext>
            </a:extLst>
          </p:cNvPr>
          <p:cNvSpPr txBox="1">
            <a:spLocks/>
          </p:cNvSpPr>
          <p:nvPr/>
        </p:nvSpPr>
        <p:spPr>
          <a:xfrm>
            <a:off x="4567725" y="2627919"/>
            <a:ext cx="4572000" cy="9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Darker Grotesque Black"/>
              <a:buNone/>
              <a:defRPr sz="7200" b="0" i="0" u="none" strike="noStrike" cap="none">
                <a:solidFill>
                  <a:srgbClr val="0C343D"/>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pPr algn="ctr"/>
            <a:r>
              <a:rPr lang="en-US" sz="2800" dirty="0">
                <a:solidFill>
                  <a:srgbClr val="FF0000"/>
                </a:solidFill>
              </a:rPr>
              <a:t>⠎⠕⠇⠥⠞⠊⠕⠝</a:t>
            </a:r>
          </a:p>
        </p:txBody>
      </p:sp>
      <p:sp>
        <p:nvSpPr>
          <p:cNvPr id="10" name="Google Shape;4401;p40">
            <a:extLst>
              <a:ext uri="{FF2B5EF4-FFF2-40B4-BE49-F238E27FC236}">
                <a16:creationId xmlns:a16="http://schemas.microsoft.com/office/drawing/2014/main" id="{6BECE30D-D839-B4D9-9E23-274CA08554CB}"/>
              </a:ext>
            </a:extLst>
          </p:cNvPr>
          <p:cNvSpPr txBox="1">
            <a:spLocks/>
          </p:cNvSpPr>
          <p:nvPr/>
        </p:nvSpPr>
        <p:spPr>
          <a:xfrm>
            <a:off x="5606273" y="3326050"/>
            <a:ext cx="2490600" cy="66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80000"/>
              </a:lnSpc>
              <a:spcBef>
                <a:spcPts val="0"/>
              </a:spcBef>
              <a:spcAft>
                <a:spcPts val="0"/>
              </a:spcAft>
              <a:buClr>
                <a:schemeClr val="dk1"/>
              </a:buClr>
              <a:buSzPts val="3600"/>
              <a:buFont typeface="Ubuntu"/>
              <a:buNone/>
              <a:defRPr sz="4800" b="0" i="0" u="none" strike="noStrike" cap="none">
                <a:solidFill>
                  <a:schemeClr val="dk1"/>
                </a:solidFill>
                <a:latin typeface="Darker Grotesque Black"/>
                <a:ea typeface="Darker Grotesque Black"/>
                <a:cs typeface="Darker Grotesque Black"/>
                <a:sym typeface="Darker Grotesque Black"/>
              </a:defRPr>
            </a:lvl1pPr>
            <a:lvl2pPr marL="914400" marR="0" lvl="1" indent="-330200" algn="l" rtl="0">
              <a:lnSpc>
                <a:spcPct val="100000"/>
              </a:lnSpc>
              <a:spcBef>
                <a:spcPts val="0"/>
              </a:spcBef>
              <a:spcAft>
                <a:spcPts val="0"/>
              </a:spcAft>
              <a:buClr>
                <a:schemeClr val="dk1"/>
              </a:buClr>
              <a:buSzPts val="3600"/>
              <a:buFont typeface="Ubuntu"/>
              <a:buNone/>
              <a:defRPr sz="3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3600"/>
              <a:buFont typeface="Ubuntu"/>
              <a:buNone/>
              <a:defRPr sz="3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3600"/>
              <a:buFont typeface="Ubuntu"/>
              <a:buNone/>
              <a:defRPr sz="3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3600"/>
              <a:buFont typeface="Ubuntu"/>
              <a:buNone/>
              <a:defRPr sz="3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3600"/>
              <a:buFont typeface="Ubuntu"/>
              <a:buNone/>
              <a:defRPr sz="3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3600"/>
              <a:buFont typeface="Ubuntu"/>
              <a:buNone/>
              <a:defRPr sz="3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3600"/>
              <a:buFont typeface="Ubuntu"/>
              <a:buNone/>
              <a:defRPr sz="3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3600"/>
              <a:buFont typeface="Ubuntu"/>
              <a:buNone/>
              <a:defRPr sz="3600" b="0" i="0" u="none" strike="noStrike" cap="none">
                <a:solidFill>
                  <a:schemeClr val="dk1"/>
                </a:solidFill>
                <a:latin typeface="Ubuntu"/>
                <a:ea typeface="Ubuntu"/>
                <a:cs typeface="Ubuntu"/>
                <a:sym typeface="Ubuntu"/>
              </a:defRPr>
            </a:lvl9pPr>
          </a:lstStyle>
          <a:p>
            <a:pPr marL="0" indent="0"/>
            <a:r>
              <a:rPr lang="en-US" dirty="0"/>
              <a:t>Solution</a:t>
            </a:r>
          </a:p>
        </p:txBody>
      </p:sp>
      <p:sp>
        <p:nvSpPr>
          <p:cNvPr id="11" name="Google Shape;4402;p40">
            <a:extLst>
              <a:ext uri="{FF2B5EF4-FFF2-40B4-BE49-F238E27FC236}">
                <a16:creationId xmlns:a16="http://schemas.microsoft.com/office/drawing/2014/main" id="{7DA47FA2-FAD6-F7EB-8E1A-576DC670CF67}"/>
              </a:ext>
            </a:extLst>
          </p:cNvPr>
          <p:cNvSpPr txBox="1">
            <a:spLocks/>
          </p:cNvSpPr>
          <p:nvPr/>
        </p:nvSpPr>
        <p:spPr>
          <a:xfrm>
            <a:off x="1038548" y="3326050"/>
            <a:ext cx="2490600" cy="66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r>
              <a:rPr lang="en-US" dirty="0"/>
              <a:t>Problem</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Open-Source Computer Vision</a:t>
            </a:r>
            <a:endParaRPr dirty="0"/>
          </a:p>
        </p:txBody>
      </p:sp>
      <p:sp>
        <p:nvSpPr>
          <p:cNvPr id="3923" name="Google Shape;3923;p31"/>
          <p:cNvSpPr txBox="1">
            <a:spLocks noGrp="1"/>
          </p:cNvSpPr>
          <p:nvPr>
            <p:ph type="body" idx="1"/>
          </p:nvPr>
        </p:nvSpPr>
        <p:spPr>
          <a:xfrm>
            <a:off x="713225" y="1415550"/>
            <a:ext cx="7717500" cy="3192900"/>
          </a:xfrm>
          <a:prstGeom prst="rect">
            <a:avLst/>
          </a:prstGeom>
        </p:spPr>
        <p:txBody>
          <a:bodyPr spcFirstLastPara="1" wrap="square" lIns="91425" tIns="91425" rIns="91425" bIns="91425" anchor="t" anchorCtr="0">
            <a:noAutofit/>
          </a:bodyPr>
          <a:lstStyle/>
          <a:p>
            <a:pPr marL="171450" indent="-171450" algn="just">
              <a:lnSpc>
                <a:spcPct val="150000"/>
              </a:lnSpc>
              <a:buFont typeface="Arial" panose="020B0604020202020204" pitchFamily="34" charset="0"/>
              <a:buChar char="•"/>
            </a:pPr>
            <a:r>
              <a:rPr lang="en-US" sz="1800" dirty="0">
                <a:solidFill>
                  <a:srgbClr val="3B3B3B"/>
                </a:solidFill>
                <a:latin typeface="Ubuntu" panose="020B0504030602030204" pitchFamily="34" charset="0"/>
              </a:rPr>
              <a:t>We utilized some special methods in cv2 to preprocess the input image and get a clear black and white image.</a:t>
            </a:r>
          </a:p>
          <a:p>
            <a:pPr marL="171450" indent="-171450" algn="just">
              <a:lnSpc>
                <a:spcPct val="150000"/>
              </a:lnSpc>
              <a:buFont typeface="Arial" panose="020B0604020202020204" pitchFamily="34" charset="0"/>
              <a:buChar char="•"/>
            </a:pPr>
            <a:r>
              <a:rPr lang="en-US" sz="1800" dirty="0">
                <a:solidFill>
                  <a:srgbClr val="3B3B3B"/>
                </a:solidFill>
                <a:latin typeface="Ubuntu" panose="020B0504030602030204" pitchFamily="34" charset="0"/>
              </a:rPr>
              <a:t>Cv2 is an open-source python package that facilitate image processing and computer vision tasks.</a:t>
            </a:r>
          </a:p>
          <a:p>
            <a:pPr marL="171450" indent="-171450" algn="just">
              <a:lnSpc>
                <a:spcPct val="150000"/>
              </a:lnSpc>
              <a:buFont typeface="Arial" panose="020B0604020202020204" pitchFamily="34" charset="0"/>
              <a:buChar char="•"/>
            </a:pPr>
            <a:r>
              <a:rPr lang="en-US" sz="1800" dirty="0">
                <a:solidFill>
                  <a:srgbClr val="3B3B3B"/>
                </a:solidFill>
                <a:latin typeface="Ubuntu" panose="020B0504030602030204" pitchFamily="34" charset="0"/>
              </a:rPr>
              <a:t>We will be using cv2.imshow method with fixed parameters to show the output result of each step.</a:t>
            </a:r>
            <a:endParaRPr sz="1800" dirty="0">
              <a:solidFill>
                <a:srgbClr val="3B3B3B"/>
              </a:solidFill>
              <a:latin typeface="Ubuntu" panose="020B0504030602030204" pitchFamily="34" charset="0"/>
              <a:ea typeface="Ubuntu"/>
              <a:cs typeface="Ubuntu"/>
              <a:sym typeface="Ubuntu"/>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15"/>
        <p:cNvGrpSpPr/>
        <p:nvPr/>
      </p:nvGrpSpPr>
      <p:grpSpPr>
        <a:xfrm>
          <a:off x="0" y="0"/>
          <a:ext cx="0" cy="0"/>
          <a:chOff x="0" y="0"/>
          <a:chExt cx="0" cy="0"/>
        </a:xfrm>
      </p:grpSpPr>
      <p:sp>
        <p:nvSpPr>
          <p:cNvPr id="4516" name="Google Shape;4516;p41"/>
          <p:cNvSpPr txBox="1">
            <a:spLocks noGrp="1"/>
          </p:cNvSpPr>
          <p:nvPr>
            <p:ph type="title"/>
          </p:nvPr>
        </p:nvSpPr>
        <p:spPr>
          <a:xfrm>
            <a:off x="181066" y="367493"/>
            <a:ext cx="8437829" cy="612900"/>
          </a:xfrm>
          <a:prstGeom prst="rect">
            <a:avLst/>
          </a:prstGeom>
        </p:spPr>
        <p:txBody>
          <a:bodyPr spcFirstLastPara="1" wrap="square" lIns="91425" tIns="91425" rIns="91425" bIns="91425" anchor="t" anchorCtr="0">
            <a:noAutofit/>
          </a:bodyPr>
          <a:lstStyle/>
          <a:p>
            <a:pPr algn="ctr"/>
            <a:r>
              <a:rPr lang="en-US" sz="4800" dirty="0"/>
              <a:t>Preprocessing steps</a:t>
            </a:r>
          </a:p>
        </p:txBody>
      </p:sp>
      <p:grpSp>
        <p:nvGrpSpPr>
          <p:cNvPr id="2" name="Google Shape;9657;p72">
            <a:extLst>
              <a:ext uri="{FF2B5EF4-FFF2-40B4-BE49-F238E27FC236}">
                <a16:creationId xmlns:a16="http://schemas.microsoft.com/office/drawing/2014/main" id="{7FD25F31-4079-D5C0-437E-CFE8725F0E9A}"/>
              </a:ext>
            </a:extLst>
          </p:cNvPr>
          <p:cNvGrpSpPr/>
          <p:nvPr/>
        </p:nvGrpSpPr>
        <p:grpSpPr>
          <a:xfrm>
            <a:off x="1531349" y="1290664"/>
            <a:ext cx="7467628" cy="1906388"/>
            <a:chOff x="1415189" y="2197558"/>
            <a:chExt cx="4025872" cy="1221735"/>
          </a:xfrm>
          <a:solidFill>
            <a:schemeClr val="accent6">
              <a:lumMod val="90000"/>
            </a:schemeClr>
          </a:solidFill>
          <a:effectLst>
            <a:glow rad="228600">
              <a:schemeClr val="accent4">
                <a:satMod val="175000"/>
                <a:alpha val="40000"/>
              </a:schemeClr>
            </a:glow>
          </a:effectLst>
        </p:grpSpPr>
        <p:sp>
          <p:nvSpPr>
            <p:cNvPr id="3" name="Google Shape;9658;p72">
              <a:extLst>
                <a:ext uri="{FF2B5EF4-FFF2-40B4-BE49-F238E27FC236}">
                  <a16:creationId xmlns:a16="http://schemas.microsoft.com/office/drawing/2014/main" id="{4DFB8FBE-2C03-5EEC-D227-77D0071FB43F}"/>
                </a:ext>
              </a:extLst>
            </p:cNvPr>
            <p:cNvSpPr/>
            <p:nvPr/>
          </p:nvSpPr>
          <p:spPr>
            <a:xfrm>
              <a:off x="1415189" y="2197765"/>
              <a:ext cx="868785" cy="575100"/>
            </a:xfrm>
            <a:prstGeom prst="flowChartConnector">
              <a:avLst/>
            </a:prstGeom>
            <a:grpFill/>
            <a:ln>
              <a:solidFill>
                <a:srgbClr val="869FB2"/>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Cv2.imread</a:t>
              </a:r>
              <a:endParaRPr dirty="0">
                <a:latin typeface="Ubuntu" panose="020B0504030602030204" pitchFamily="34" charset="0"/>
              </a:endParaRPr>
            </a:p>
          </p:txBody>
        </p:sp>
        <p:sp>
          <p:nvSpPr>
            <p:cNvPr id="4" name="Google Shape;9659;p72">
              <a:extLst>
                <a:ext uri="{FF2B5EF4-FFF2-40B4-BE49-F238E27FC236}">
                  <a16:creationId xmlns:a16="http://schemas.microsoft.com/office/drawing/2014/main" id="{6CA6886E-BAE6-79CC-08EE-91F988571EA6}"/>
                </a:ext>
              </a:extLst>
            </p:cNvPr>
            <p:cNvSpPr/>
            <p:nvPr/>
          </p:nvSpPr>
          <p:spPr>
            <a:xfrm>
              <a:off x="2374318" y="2197764"/>
              <a:ext cx="1450577" cy="575100"/>
            </a:xfrm>
            <a:prstGeom prst="flowChartConnector">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Cv2.convertScaleAbs</a:t>
              </a:r>
              <a:endParaRPr dirty="0">
                <a:latin typeface="Ubuntu" panose="020B0504030602030204" pitchFamily="34" charset="0"/>
              </a:endParaRPr>
            </a:p>
          </p:txBody>
        </p:sp>
        <p:sp>
          <p:nvSpPr>
            <p:cNvPr id="5" name="Google Shape;9660;p72">
              <a:extLst>
                <a:ext uri="{FF2B5EF4-FFF2-40B4-BE49-F238E27FC236}">
                  <a16:creationId xmlns:a16="http://schemas.microsoft.com/office/drawing/2014/main" id="{A3E2910A-A6C8-68C3-C74C-326E3047B204}"/>
                </a:ext>
              </a:extLst>
            </p:cNvPr>
            <p:cNvSpPr/>
            <p:nvPr/>
          </p:nvSpPr>
          <p:spPr>
            <a:xfrm>
              <a:off x="4416509" y="2843985"/>
              <a:ext cx="1024552" cy="575100"/>
            </a:xfrm>
            <a:prstGeom prst="flowChartConnector">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Cv2.threshold</a:t>
              </a:r>
              <a:endParaRPr dirty="0">
                <a:latin typeface="Ubuntu" panose="020B0504030602030204" pitchFamily="34" charset="0"/>
              </a:endParaRPr>
            </a:p>
          </p:txBody>
        </p:sp>
        <p:cxnSp>
          <p:nvCxnSpPr>
            <p:cNvPr id="6" name="Google Shape;9661;p72">
              <a:extLst>
                <a:ext uri="{FF2B5EF4-FFF2-40B4-BE49-F238E27FC236}">
                  <a16:creationId xmlns:a16="http://schemas.microsoft.com/office/drawing/2014/main" id="{F8FCCF9F-0458-B509-B3B8-FC6B530D158C}"/>
                </a:ext>
              </a:extLst>
            </p:cNvPr>
            <p:cNvCxnSpPr>
              <a:cxnSpLocks/>
              <a:stCxn id="3" idx="6"/>
              <a:endCxn id="4" idx="2"/>
            </p:cNvCxnSpPr>
            <p:nvPr/>
          </p:nvCxnSpPr>
          <p:spPr>
            <a:xfrm flipV="1">
              <a:off x="2283974" y="2485314"/>
              <a:ext cx="90343" cy="1"/>
            </a:xfrm>
            <a:prstGeom prst="bentConnector3">
              <a:avLst>
                <a:gd name="adj1" fmla="val 50000"/>
              </a:avLst>
            </a:prstGeom>
            <a:grpFill/>
            <a:ln w="19050" cap="flat" cmpd="sng">
              <a:solidFill>
                <a:srgbClr val="374957"/>
              </a:solidFill>
              <a:prstDash val="solid"/>
              <a:round/>
              <a:headEnd type="none" w="med" len="med"/>
              <a:tailEnd type="none" w="med" len="med"/>
            </a:ln>
          </p:spPr>
        </p:cxnSp>
        <p:sp>
          <p:nvSpPr>
            <p:cNvPr id="10" name="Google Shape;9663;p72">
              <a:extLst>
                <a:ext uri="{FF2B5EF4-FFF2-40B4-BE49-F238E27FC236}">
                  <a16:creationId xmlns:a16="http://schemas.microsoft.com/office/drawing/2014/main" id="{020CBCA6-64D4-1909-1312-FD0F8E7EAF75}"/>
                </a:ext>
              </a:extLst>
            </p:cNvPr>
            <p:cNvSpPr/>
            <p:nvPr/>
          </p:nvSpPr>
          <p:spPr>
            <a:xfrm>
              <a:off x="3915238" y="2197558"/>
              <a:ext cx="1239726" cy="575100"/>
            </a:xfrm>
            <a:prstGeom prst="flowChartConnector">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Cv2.gaussianBlur</a:t>
              </a:r>
              <a:endParaRPr dirty="0">
                <a:latin typeface="Ubuntu" panose="020B0504030602030204" pitchFamily="34" charset="0"/>
              </a:endParaRPr>
            </a:p>
          </p:txBody>
        </p:sp>
        <p:sp>
          <p:nvSpPr>
            <p:cNvPr id="11" name="Google Shape;9666;p72">
              <a:extLst>
                <a:ext uri="{FF2B5EF4-FFF2-40B4-BE49-F238E27FC236}">
                  <a16:creationId xmlns:a16="http://schemas.microsoft.com/office/drawing/2014/main" id="{8528732C-EEC0-4484-C566-FEB62C4C98B3}"/>
                </a:ext>
              </a:extLst>
            </p:cNvPr>
            <p:cNvSpPr/>
            <p:nvPr/>
          </p:nvSpPr>
          <p:spPr>
            <a:xfrm>
              <a:off x="1460523" y="2844193"/>
              <a:ext cx="1561906" cy="575100"/>
            </a:xfrm>
            <a:prstGeom prst="flowChartConnector">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Cv2.adaptiveThreshold</a:t>
              </a:r>
              <a:endParaRPr dirty="0">
                <a:latin typeface="Ubuntu" panose="020B0504030602030204" pitchFamily="34" charset="0"/>
              </a:endParaRPr>
            </a:p>
          </p:txBody>
        </p:sp>
        <p:sp>
          <p:nvSpPr>
            <p:cNvPr id="12" name="Google Shape;9667;p72">
              <a:extLst>
                <a:ext uri="{FF2B5EF4-FFF2-40B4-BE49-F238E27FC236}">
                  <a16:creationId xmlns:a16="http://schemas.microsoft.com/office/drawing/2014/main" id="{BBC85D6A-F67D-8F8E-792C-DFDDC2A9CBDA}"/>
                </a:ext>
              </a:extLst>
            </p:cNvPr>
            <p:cNvSpPr/>
            <p:nvPr/>
          </p:nvSpPr>
          <p:spPr>
            <a:xfrm>
              <a:off x="3099606" y="2843985"/>
              <a:ext cx="1239726" cy="575100"/>
            </a:xfrm>
            <a:prstGeom prst="flowChartConnector">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Cv2.gaussianBlur</a:t>
              </a:r>
              <a:endParaRPr dirty="0">
                <a:latin typeface="Ubuntu" panose="020B0504030602030204" pitchFamily="34" charset="0"/>
              </a:endParaRPr>
            </a:p>
          </p:txBody>
        </p:sp>
      </p:grpSp>
      <p:sp>
        <p:nvSpPr>
          <p:cNvPr id="14" name="Flowchart: Document 13">
            <a:extLst>
              <a:ext uri="{FF2B5EF4-FFF2-40B4-BE49-F238E27FC236}">
                <a16:creationId xmlns:a16="http://schemas.microsoft.com/office/drawing/2014/main" id="{4B8F986E-FDBF-E69F-6658-682A0CAB0D78}"/>
              </a:ext>
            </a:extLst>
          </p:cNvPr>
          <p:cNvSpPr/>
          <p:nvPr/>
        </p:nvSpPr>
        <p:spPr>
          <a:xfrm>
            <a:off x="174513" y="968724"/>
            <a:ext cx="1177725" cy="788740"/>
          </a:xfrm>
          <a:prstGeom prst="flowChartDocument">
            <a:avLst/>
          </a:prstGeom>
          <a:solidFill>
            <a:schemeClr val="accent6">
              <a:lumMod val="90000"/>
            </a:schemeClr>
          </a:solidFill>
          <a:ln>
            <a:solidFill>
              <a:schemeClr val="accent6">
                <a:lumMod val="25000"/>
              </a:schemeClr>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10000"/>
                  </a:schemeClr>
                </a:solidFill>
                <a:latin typeface="Ubuntu" panose="020B0504030602030204" pitchFamily="34" charset="0"/>
              </a:rPr>
              <a:t>Scanned image</a:t>
            </a:r>
          </a:p>
        </p:txBody>
      </p:sp>
      <p:cxnSp>
        <p:nvCxnSpPr>
          <p:cNvPr id="39" name="Straight Connector 38">
            <a:extLst>
              <a:ext uri="{FF2B5EF4-FFF2-40B4-BE49-F238E27FC236}">
                <a16:creationId xmlns:a16="http://schemas.microsoft.com/office/drawing/2014/main" id="{13077393-56AE-7660-9436-882FCBAB6A6A}"/>
              </a:ext>
            </a:extLst>
          </p:cNvPr>
          <p:cNvCxnSpPr>
            <a:cxnSpLocks/>
            <a:stCxn id="5" idx="2"/>
            <a:endCxn id="12" idx="6"/>
          </p:cNvCxnSpPr>
          <p:nvPr/>
        </p:nvCxnSpPr>
        <p:spPr>
          <a:xfrm flipH="1">
            <a:off x="6955369" y="2748035"/>
            <a:ext cx="143157" cy="0"/>
          </a:xfrm>
          <a:prstGeom prst="line">
            <a:avLst/>
          </a:prstGeom>
          <a:ln>
            <a:solidFill>
              <a:schemeClr val="bg1">
                <a:lumMod val="10000"/>
              </a:schemeClr>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1" name="Google Shape;9660;p72">
            <a:extLst>
              <a:ext uri="{FF2B5EF4-FFF2-40B4-BE49-F238E27FC236}">
                <a16:creationId xmlns:a16="http://schemas.microsoft.com/office/drawing/2014/main" id="{72FC8BEE-8B6E-F4B9-FF76-ADC3DDBC98BA}"/>
              </a:ext>
            </a:extLst>
          </p:cNvPr>
          <p:cNvSpPr/>
          <p:nvPr/>
        </p:nvSpPr>
        <p:spPr>
          <a:xfrm>
            <a:off x="5665812" y="3557424"/>
            <a:ext cx="1640336" cy="897383"/>
          </a:xfrm>
          <a:prstGeom prst="flowChartConnector">
            <a:avLst/>
          </a:prstGeom>
          <a:solidFill>
            <a:schemeClr val="accent6">
              <a:lumMod val="90000"/>
            </a:schemeClr>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De-skewing the image</a:t>
            </a:r>
            <a:endParaRPr dirty="0">
              <a:latin typeface="Ubuntu" panose="020B0504030602030204" pitchFamily="34" charset="0"/>
            </a:endParaRPr>
          </a:p>
        </p:txBody>
      </p:sp>
      <p:sp>
        <p:nvSpPr>
          <p:cNvPr id="52" name="Google Shape;9660;p72">
            <a:extLst>
              <a:ext uri="{FF2B5EF4-FFF2-40B4-BE49-F238E27FC236}">
                <a16:creationId xmlns:a16="http://schemas.microsoft.com/office/drawing/2014/main" id="{FB2A68E9-4197-B3EE-6563-E7C241312D45}"/>
              </a:ext>
            </a:extLst>
          </p:cNvPr>
          <p:cNvSpPr/>
          <p:nvPr/>
        </p:nvSpPr>
        <p:spPr>
          <a:xfrm>
            <a:off x="126748" y="3127195"/>
            <a:ext cx="2061883" cy="897383"/>
          </a:xfrm>
          <a:prstGeom prst="flowChartConnector">
            <a:avLst/>
          </a:prstGeom>
          <a:solidFill>
            <a:schemeClr val="accent6">
              <a:lumMod val="90000"/>
            </a:schemeClr>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Cv2.medianBlur</a:t>
            </a:r>
            <a:endParaRPr dirty="0">
              <a:latin typeface="Ubuntu" panose="020B0504030602030204" pitchFamily="34" charset="0"/>
            </a:endParaRPr>
          </a:p>
        </p:txBody>
      </p:sp>
      <p:sp>
        <p:nvSpPr>
          <p:cNvPr id="53" name="Google Shape;9660;p72">
            <a:extLst>
              <a:ext uri="{FF2B5EF4-FFF2-40B4-BE49-F238E27FC236}">
                <a16:creationId xmlns:a16="http://schemas.microsoft.com/office/drawing/2014/main" id="{AE4FC37D-97F4-DE5A-92A3-34BA7EED7604}"/>
              </a:ext>
            </a:extLst>
          </p:cNvPr>
          <p:cNvSpPr/>
          <p:nvPr/>
        </p:nvSpPr>
        <p:spPr>
          <a:xfrm>
            <a:off x="2116691" y="3575886"/>
            <a:ext cx="1559177" cy="897383"/>
          </a:xfrm>
          <a:prstGeom prst="flowChartConnector">
            <a:avLst/>
          </a:prstGeom>
          <a:solidFill>
            <a:schemeClr val="accent6">
              <a:lumMod val="90000"/>
            </a:schemeClr>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Hough line transform</a:t>
            </a:r>
            <a:endParaRPr dirty="0">
              <a:latin typeface="Ubuntu" panose="020B0504030602030204" pitchFamily="34" charset="0"/>
            </a:endParaRPr>
          </a:p>
        </p:txBody>
      </p:sp>
      <p:sp>
        <p:nvSpPr>
          <p:cNvPr id="4491" name="Flowchart: Document 4490">
            <a:extLst>
              <a:ext uri="{FF2B5EF4-FFF2-40B4-BE49-F238E27FC236}">
                <a16:creationId xmlns:a16="http://schemas.microsoft.com/office/drawing/2014/main" id="{CA1AF91B-A88D-12A8-8706-030368664B25}"/>
              </a:ext>
            </a:extLst>
          </p:cNvPr>
          <p:cNvSpPr/>
          <p:nvPr/>
        </p:nvSpPr>
        <p:spPr>
          <a:xfrm flipH="1">
            <a:off x="7493383" y="4114997"/>
            <a:ext cx="1177725" cy="788740"/>
          </a:xfrm>
          <a:prstGeom prst="flowChartDocument">
            <a:avLst/>
          </a:prstGeom>
          <a:solidFill>
            <a:schemeClr val="accent6">
              <a:lumMod val="90000"/>
            </a:schemeClr>
          </a:solidFill>
          <a:ln>
            <a:solidFill>
              <a:schemeClr val="accent6">
                <a:lumMod val="25000"/>
              </a:schemeClr>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10000"/>
                  </a:schemeClr>
                </a:solidFill>
                <a:latin typeface="Ubuntu" panose="020B0504030602030204" pitchFamily="34" charset="0"/>
              </a:rPr>
              <a:t>Clear image</a:t>
            </a:r>
          </a:p>
        </p:txBody>
      </p:sp>
      <p:cxnSp>
        <p:nvCxnSpPr>
          <p:cNvPr id="4493" name="Straight Connector 4492">
            <a:extLst>
              <a:ext uri="{FF2B5EF4-FFF2-40B4-BE49-F238E27FC236}">
                <a16:creationId xmlns:a16="http://schemas.microsoft.com/office/drawing/2014/main" id="{725A1867-4ECF-A9FB-830F-3C899699148F}"/>
              </a:ext>
            </a:extLst>
          </p:cNvPr>
          <p:cNvCxnSpPr>
            <a:cxnSpLocks/>
            <a:stCxn id="4" idx="6"/>
            <a:endCxn id="10" idx="2"/>
          </p:cNvCxnSpPr>
          <p:nvPr/>
        </p:nvCxnSpPr>
        <p:spPr>
          <a:xfrm flipV="1">
            <a:off x="6001135" y="1739354"/>
            <a:ext cx="167579" cy="321"/>
          </a:xfrm>
          <a:prstGeom prst="line">
            <a:avLst/>
          </a:prstGeom>
          <a:ln>
            <a:solidFill>
              <a:schemeClr val="bg1">
                <a:lumMod val="10000"/>
              </a:schemeClr>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96" name="Straight Connector 4495">
            <a:extLst>
              <a:ext uri="{FF2B5EF4-FFF2-40B4-BE49-F238E27FC236}">
                <a16:creationId xmlns:a16="http://schemas.microsoft.com/office/drawing/2014/main" id="{B4101B0E-5BF8-BF57-E99B-6C133083D7AF}"/>
              </a:ext>
            </a:extLst>
          </p:cNvPr>
          <p:cNvCxnSpPr>
            <a:cxnSpLocks/>
            <a:stCxn id="10" idx="4"/>
            <a:endCxn id="5" idx="1"/>
          </p:cNvCxnSpPr>
          <p:nvPr/>
        </p:nvCxnSpPr>
        <p:spPr>
          <a:xfrm>
            <a:off x="7318504" y="2188045"/>
            <a:ext cx="58337" cy="242718"/>
          </a:xfrm>
          <a:prstGeom prst="line">
            <a:avLst/>
          </a:prstGeom>
          <a:ln>
            <a:solidFill>
              <a:schemeClr val="bg1">
                <a:lumMod val="10000"/>
              </a:schemeClr>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99" name="Straight Connector 4498">
            <a:extLst>
              <a:ext uri="{FF2B5EF4-FFF2-40B4-BE49-F238E27FC236}">
                <a16:creationId xmlns:a16="http://schemas.microsoft.com/office/drawing/2014/main" id="{16F77842-AA7B-92F7-8214-2CEEB0006BA2}"/>
              </a:ext>
            </a:extLst>
          </p:cNvPr>
          <p:cNvCxnSpPr>
            <a:cxnSpLocks/>
            <a:stCxn id="12" idx="2"/>
            <a:endCxn id="11" idx="6"/>
          </p:cNvCxnSpPr>
          <p:nvPr/>
        </p:nvCxnSpPr>
        <p:spPr>
          <a:xfrm flipH="1">
            <a:off x="4512633" y="2748037"/>
            <a:ext cx="143157" cy="324"/>
          </a:xfrm>
          <a:prstGeom prst="line">
            <a:avLst/>
          </a:prstGeom>
          <a:ln>
            <a:solidFill>
              <a:schemeClr val="bg1">
                <a:lumMod val="10000"/>
              </a:schemeClr>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02" name="Straight Connector 4501">
            <a:extLst>
              <a:ext uri="{FF2B5EF4-FFF2-40B4-BE49-F238E27FC236}">
                <a16:creationId xmlns:a16="http://schemas.microsoft.com/office/drawing/2014/main" id="{9A846EA3-E32D-9E83-34E6-82D8E555D753}"/>
              </a:ext>
            </a:extLst>
          </p:cNvPr>
          <p:cNvCxnSpPr>
            <a:cxnSpLocks/>
            <a:stCxn id="11" idx="3"/>
            <a:endCxn id="52" idx="7"/>
          </p:cNvCxnSpPr>
          <p:nvPr/>
        </p:nvCxnSpPr>
        <p:spPr>
          <a:xfrm flipH="1">
            <a:off x="1886675" y="3065633"/>
            <a:ext cx="153048" cy="192981"/>
          </a:xfrm>
          <a:prstGeom prst="line">
            <a:avLst/>
          </a:prstGeom>
          <a:ln>
            <a:solidFill>
              <a:schemeClr val="bg1">
                <a:lumMod val="10000"/>
              </a:schemeClr>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05" name="Straight Connector 4504">
            <a:extLst>
              <a:ext uri="{FF2B5EF4-FFF2-40B4-BE49-F238E27FC236}">
                <a16:creationId xmlns:a16="http://schemas.microsoft.com/office/drawing/2014/main" id="{64EDA8C4-4E8A-3797-4C52-891DAAC667CB}"/>
              </a:ext>
            </a:extLst>
          </p:cNvPr>
          <p:cNvCxnSpPr>
            <a:cxnSpLocks/>
            <a:stCxn id="52" idx="5"/>
            <a:endCxn id="53" idx="2"/>
          </p:cNvCxnSpPr>
          <p:nvPr/>
        </p:nvCxnSpPr>
        <p:spPr>
          <a:xfrm>
            <a:off x="1886675" y="3893159"/>
            <a:ext cx="230016" cy="131419"/>
          </a:xfrm>
          <a:prstGeom prst="line">
            <a:avLst/>
          </a:prstGeom>
          <a:ln>
            <a:solidFill>
              <a:schemeClr val="bg1">
                <a:lumMod val="10000"/>
              </a:schemeClr>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08" name="Straight Connector 4507">
            <a:extLst>
              <a:ext uri="{FF2B5EF4-FFF2-40B4-BE49-F238E27FC236}">
                <a16:creationId xmlns:a16="http://schemas.microsoft.com/office/drawing/2014/main" id="{6B2B000A-B874-9713-D104-57486D29B7F6}"/>
              </a:ext>
            </a:extLst>
          </p:cNvPr>
          <p:cNvCxnSpPr>
            <a:cxnSpLocks/>
            <a:stCxn id="53" idx="6"/>
            <a:endCxn id="54" idx="2"/>
          </p:cNvCxnSpPr>
          <p:nvPr/>
        </p:nvCxnSpPr>
        <p:spPr>
          <a:xfrm>
            <a:off x="3675868" y="4024578"/>
            <a:ext cx="213052" cy="0"/>
          </a:xfrm>
          <a:prstGeom prst="line">
            <a:avLst/>
          </a:prstGeom>
          <a:ln>
            <a:solidFill>
              <a:schemeClr val="bg1">
                <a:lumMod val="10000"/>
              </a:schemeClr>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11" name="Straight Connector 4510">
            <a:extLst>
              <a:ext uri="{FF2B5EF4-FFF2-40B4-BE49-F238E27FC236}">
                <a16:creationId xmlns:a16="http://schemas.microsoft.com/office/drawing/2014/main" id="{68B58D7B-38FC-D4B0-5F4F-F027EE8B3A80}"/>
              </a:ext>
            </a:extLst>
          </p:cNvPr>
          <p:cNvCxnSpPr>
            <a:cxnSpLocks/>
            <a:endCxn id="51" idx="2"/>
          </p:cNvCxnSpPr>
          <p:nvPr/>
        </p:nvCxnSpPr>
        <p:spPr>
          <a:xfrm>
            <a:off x="5477006" y="4006115"/>
            <a:ext cx="188806" cy="1"/>
          </a:xfrm>
          <a:prstGeom prst="line">
            <a:avLst/>
          </a:prstGeom>
          <a:ln>
            <a:solidFill>
              <a:schemeClr val="bg1">
                <a:lumMod val="10000"/>
              </a:schemeClr>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18" name="Connector: Elbow 4517">
            <a:extLst>
              <a:ext uri="{FF2B5EF4-FFF2-40B4-BE49-F238E27FC236}">
                <a16:creationId xmlns:a16="http://schemas.microsoft.com/office/drawing/2014/main" id="{5667C21A-ECFE-45AB-4AB0-A12BB318FB54}"/>
              </a:ext>
            </a:extLst>
          </p:cNvPr>
          <p:cNvCxnSpPr>
            <a:cxnSpLocks/>
            <a:stCxn id="51" idx="6"/>
            <a:endCxn id="4491" idx="0"/>
          </p:cNvCxnSpPr>
          <p:nvPr/>
        </p:nvCxnSpPr>
        <p:spPr>
          <a:xfrm>
            <a:off x="7306148" y="4006116"/>
            <a:ext cx="776097" cy="108881"/>
          </a:xfrm>
          <a:prstGeom prst="bentConnector2">
            <a:avLst/>
          </a:prstGeom>
          <a:ln>
            <a:solidFill>
              <a:schemeClr val="bg1">
                <a:lumMod val="10000"/>
              </a:schemeClr>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21" name="Connector: Elbow 4520">
            <a:extLst>
              <a:ext uri="{FF2B5EF4-FFF2-40B4-BE49-F238E27FC236}">
                <a16:creationId xmlns:a16="http://schemas.microsoft.com/office/drawing/2014/main" id="{DCA24C5C-C3B2-86BD-D4A5-287DD9D4BA2A}"/>
              </a:ext>
            </a:extLst>
          </p:cNvPr>
          <p:cNvCxnSpPr>
            <a:cxnSpLocks/>
            <a:stCxn id="14" idx="3"/>
            <a:endCxn id="3" idx="2"/>
          </p:cNvCxnSpPr>
          <p:nvPr/>
        </p:nvCxnSpPr>
        <p:spPr>
          <a:xfrm>
            <a:off x="1352238" y="1363094"/>
            <a:ext cx="179111" cy="376585"/>
          </a:xfrm>
          <a:prstGeom prst="bentConnector3">
            <a:avLst/>
          </a:prstGeom>
          <a:ln>
            <a:solidFill>
              <a:schemeClr val="bg1">
                <a:lumMod val="10000"/>
              </a:schemeClr>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4" name="Google Shape;9660;p72">
            <a:extLst>
              <a:ext uri="{FF2B5EF4-FFF2-40B4-BE49-F238E27FC236}">
                <a16:creationId xmlns:a16="http://schemas.microsoft.com/office/drawing/2014/main" id="{548419E0-48C0-2D21-4302-3804881F3BAC}"/>
              </a:ext>
            </a:extLst>
          </p:cNvPr>
          <p:cNvSpPr/>
          <p:nvPr/>
        </p:nvSpPr>
        <p:spPr>
          <a:xfrm>
            <a:off x="3888920" y="3539788"/>
            <a:ext cx="1640336" cy="969579"/>
          </a:xfrm>
          <a:prstGeom prst="flowChartConnector">
            <a:avLst/>
          </a:prstGeom>
          <a:solidFill>
            <a:schemeClr val="accent6">
              <a:lumMod val="90000"/>
            </a:schemeClr>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Ubuntu" panose="020B0504030602030204" pitchFamily="34" charset="0"/>
              </a:rPr>
              <a:t>Orientation degree calculation</a:t>
            </a:r>
            <a:endParaRPr dirty="0">
              <a:latin typeface="Ubuntu" panose="020B0504030602030204" pitchFamily="34" charset="0"/>
            </a:endParaRPr>
          </a:p>
        </p:txBody>
      </p:sp>
    </p:spTree>
  </p:cSld>
  <p:clrMapOvr>
    <a:masterClrMapping/>
  </p:clrMapOvr>
  <p:transition spd="med">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366435" y="1096423"/>
            <a:ext cx="4601154"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Cv2.imread</a:t>
            </a:r>
            <a:endParaRPr dirty="0"/>
          </a:p>
        </p:txBody>
      </p:sp>
      <p:sp>
        <p:nvSpPr>
          <p:cNvPr id="4079" name="Google Shape;4079;p35"/>
          <p:cNvSpPr txBox="1">
            <a:spLocks noGrp="1"/>
          </p:cNvSpPr>
          <p:nvPr>
            <p:ph type="subTitle" idx="1"/>
          </p:nvPr>
        </p:nvSpPr>
        <p:spPr>
          <a:xfrm>
            <a:off x="366436" y="2344848"/>
            <a:ext cx="4578286" cy="1317177"/>
          </a:xfrm>
          <a:prstGeom prst="rect">
            <a:avLst/>
          </a:prstGeom>
        </p:spPr>
        <p:txBody>
          <a:bodyPr spcFirstLastPara="1" wrap="square" lIns="91425" tIns="91425" rIns="91425" bIns="91425" anchor="ctr" anchorCtr="0">
            <a:noAutofit/>
          </a:bodyPr>
          <a:lstStyle/>
          <a:p>
            <a:pPr marL="0" indent="0" algn="just">
              <a:buNone/>
            </a:pPr>
            <a:r>
              <a:rPr lang="en-US" sz="1600" b="0" i="0" dirty="0">
                <a:effectLst/>
                <a:latin typeface="Ubuntu" panose="020B0504030602030204" pitchFamily="34" charset="0"/>
              </a:rPr>
              <a:t>The method </a:t>
            </a:r>
            <a:r>
              <a:rPr lang="en-US" sz="1600" b="0" i="0" dirty="0" err="1">
                <a:effectLst/>
                <a:latin typeface="Ubuntu" panose="020B0504030602030204" pitchFamily="34" charset="0"/>
              </a:rPr>
              <a:t>imread</a:t>
            </a:r>
            <a:r>
              <a:rPr lang="en-US" sz="1600" b="0" i="0" dirty="0">
                <a:effectLst/>
                <a:latin typeface="Ubuntu" panose="020B0504030602030204" pitchFamily="34" charset="0"/>
              </a:rPr>
              <a:t> loads an image from the </a:t>
            </a:r>
          </a:p>
          <a:p>
            <a:pPr marL="0" indent="0" algn="just">
              <a:buNone/>
            </a:pPr>
            <a:r>
              <a:rPr lang="en-US" sz="1600" b="0" i="0" dirty="0">
                <a:effectLst/>
                <a:latin typeface="Ubuntu" panose="020B0504030602030204" pitchFamily="34" charset="0"/>
              </a:rPr>
              <a:t>specified file and returns it.</a:t>
            </a:r>
            <a:endParaRPr lang="en-US" sz="1600" dirty="0">
              <a:latin typeface="Ubuntu" panose="020B0504030602030204" pitchFamily="34" charset="0"/>
            </a:endParaRPr>
          </a:p>
        </p:txBody>
      </p:sp>
      <p:pic>
        <p:nvPicPr>
          <p:cNvPr id="3" name="Picture 2">
            <a:extLst>
              <a:ext uri="{FF2B5EF4-FFF2-40B4-BE49-F238E27FC236}">
                <a16:creationId xmlns:a16="http://schemas.microsoft.com/office/drawing/2014/main" id="{AD62164B-24EE-0FDB-1F59-5002A9CFA216}"/>
              </a:ext>
            </a:extLst>
          </p:cNvPr>
          <p:cNvPicPr>
            <a:picLocks noChangeAspect="1"/>
          </p:cNvPicPr>
          <p:nvPr/>
        </p:nvPicPr>
        <p:blipFill rotWithShape="1">
          <a:blip r:embed="rId3">
            <a:extLst>
              <a:ext uri="{28A0092B-C50C-407E-A947-70E740481C1C}">
                <a14:useLocalDpi xmlns:a14="http://schemas.microsoft.com/office/drawing/2010/main" val="0"/>
              </a:ext>
            </a:extLst>
          </a:blip>
          <a:srcRect l="18142" t="12205" r="15914" b="11837"/>
          <a:stretch/>
        </p:blipFill>
        <p:spPr>
          <a:xfrm>
            <a:off x="5241956" y="0"/>
            <a:ext cx="3902043" cy="5151808"/>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96913061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98"/>
        <p:cNvGrpSpPr/>
        <p:nvPr/>
      </p:nvGrpSpPr>
      <p:grpSpPr>
        <a:xfrm>
          <a:off x="0" y="0"/>
          <a:ext cx="0" cy="0"/>
          <a:chOff x="0" y="0"/>
          <a:chExt cx="0" cy="0"/>
        </a:xfrm>
      </p:grpSpPr>
      <p:sp>
        <p:nvSpPr>
          <p:cNvPr id="4399" name="Google Shape;4399;p40"/>
          <p:cNvSpPr txBox="1">
            <a:spLocks noGrp="1"/>
          </p:cNvSpPr>
          <p:nvPr>
            <p:ph type="subTitle" idx="1"/>
          </p:nvPr>
        </p:nvSpPr>
        <p:spPr>
          <a:xfrm>
            <a:off x="779606" y="3788748"/>
            <a:ext cx="3200400" cy="866854"/>
          </a:xfrm>
          <a:prstGeom prst="rect">
            <a:avLst/>
          </a:prstGeom>
        </p:spPr>
        <p:txBody>
          <a:bodyPr spcFirstLastPara="1" wrap="square" lIns="91425" tIns="91425" rIns="91425" bIns="91425" anchor="t" anchorCtr="0">
            <a:noAutofit/>
          </a:bodyPr>
          <a:lstStyle/>
          <a:p>
            <a:pPr marL="0" lvl="0" indent="0">
              <a:buNone/>
            </a:pPr>
            <a:r>
              <a:rPr lang="en-US" dirty="0"/>
              <a:t>Isolation for Braille users due to limited interaction with non-Braille users.</a:t>
            </a:r>
            <a:endParaRPr dirty="0"/>
          </a:p>
        </p:txBody>
      </p:sp>
      <p:sp>
        <p:nvSpPr>
          <p:cNvPr id="4400" name="Google Shape;4400;p40"/>
          <p:cNvSpPr txBox="1">
            <a:spLocks noGrp="1"/>
          </p:cNvSpPr>
          <p:nvPr>
            <p:ph type="subTitle" idx="2"/>
          </p:nvPr>
        </p:nvSpPr>
        <p:spPr>
          <a:xfrm>
            <a:off x="5614853" y="3835775"/>
            <a:ext cx="2490600" cy="772800"/>
          </a:xfrm>
          <a:prstGeom prst="rect">
            <a:avLst/>
          </a:prstGeom>
        </p:spPr>
        <p:txBody>
          <a:bodyPr spcFirstLastPara="1" wrap="square" lIns="91425" tIns="91425" rIns="91425" bIns="91425" anchor="t" anchorCtr="0">
            <a:noAutofit/>
          </a:bodyPr>
          <a:lstStyle/>
          <a:p>
            <a:pPr marL="0" lvl="0" indent="0">
              <a:buNone/>
            </a:pPr>
            <a:r>
              <a:rPr lang="en-US" dirty="0"/>
              <a:t>Create a system for easy access to Braille content for everyone.</a:t>
            </a:r>
            <a:endParaRPr dirty="0"/>
          </a:p>
        </p:txBody>
      </p:sp>
      <p:sp>
        <p:nvSpPr>
          <p:cNvPr id="4401" name="Google Shape;4401;p40"/>
          <p:cNvSpPr txBox="1">
            <a:spLocks noGrp="1"/>
          </p:cNvSpPr>
          <p:nvPr>
            <p:ph type="subTitle" idx="3"/>
          </p:nvPr>
        </p:nvSpPr>
        <p:spPr>
          <a:xfrm>
            <a:off x="5614850" y="3173650"/>
            <a:ext cx="2490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Solution</a:t>
            </a:r>
            <a:endParaRPr dirty="0"/>
          </a:p>
        </p:txBody>
      </p:sp>
      <p:sp>
        <p:nvSpPr>
          <p:cNvPr id="4402" name="Google Shape;4402;p40"/>
          <p:cNvSpPr txBox="1">
            <a:spLocks noGrp="1"/>
          </p:cNvSpPr>
          <p:nvPr>
            <p:ph type="title"/>
          </p:nvPr>
        </p:nvSpPr>
        <p:spPr>
          <a:xfrm>
            <a:off x="1038550" y="3173650"/>
            <a:ext cx="2490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pic>
        <p:nvPicPr>
          <p:cNvPr id="4403" name="Google Shape;4403;p40"/>
          <p:cNvPicPr preferRelativeResize="0"/>
          <p:nvPr/>
        </p:nvPicPr>
        <p:blipFill>
          <a:blip r:embed="rId3">
            <a:alphaModFix/>
          </a:blip>
          <a:stretch>
            <a:fillRect/>
          </a:stretch>
        </p:blipFill>
        <p:spPr>
          <a:xfrm>
            <a:off x="0" y="165426"/>
            <a:ext cx="4572000" cy="2572154"/>
          </a:xfrm>
          <a:prstGeom prst="rect">
            <a:avLst/>
          </a:prstGeom>
          <a:noFill/>
          <a:ln>
            <a:noFill/>
          </a:ln>
        </p:spPr>
      </p:pic>
      <p:pic>
        <p:nvPicPr>
          <p:cNvPr id="4404" name="Google Shape;4404;p40"/>
          <p:cNvPicPr preferRelativeResize="0"/>
          <p:nvPr/>
        </p:nvPicPr>
        <p:blipFill rotWithShape="1">
          <a:blip r:embed="rId4">
            <a:alphaModFix/>
          </a:blip>
          <a:srcRect l="8210" t="50203" r="35129" b="2030"/>
          <a:stretch/>
        </p:blipFill>
        <p:spPr>
          <a:xfrm>
            <a:off x="4572000" y="169211"/>
            <a:ext cx="4572001" cy="2572140"/>
          </a:xfrm>
          <a:prstGeom prst="rect">
            <a:avLst/>
          </a:prstGeom>
          <a:noFill/>
          <a:ln>
            <a:noFill/>
          </a:ln>
        </p:spPr>
      </p:pic>
      <p:sp>
        <p:nvSpPr>
          <p:cNvPr id="2" name="Google Shape;3790;p30">
            <a:extLst>
              <a:ext uri="{FF2B5EF4-FFF2-40B4-BE49-F238E27FC236}">
                <a16:creationId xmlns:a16="http://schemas.microsoft.com/office/drawing/2014/main" id="{E2CD7EE0-EB2F-7A61-2A2D-B9B3CBC97EE4}"/>
              </a:ext>
            </a:extLst>
          </p:cNvPr>
          <p:cNvSpPr txBox="1">
            <a:spLocks/>
          </p:cNvSpPr>
          <p:nvPr/>
        </p:nvSpPr>
        <p:spPr>
          <a:xfrm>
            <a:off x="-25" y="2627919"/>
            <a:ext cx="4572000" cy="9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Darker Grotesque Black"/>
              <a:buNone/>
              <a:defRPr sz="7200" b="0" i="0" u="none" strike="noStrike" cap="none">
                <a:solidFill>
                  <a:srgbClr val="0C343D"/>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pPr algn="ctr"/>
            <a:r>
              <a:rPr lang="en-US" sz="2800" dirty="0">
                <a:solidFill>
                  <a:srgbClr val="FF0000"/>
                </a:solidFill>
              </a:rPr>
              <a:t>⠏⠗⠕⠃⠇⠑⠍</a:t>
            </a:r>
          </a:p>
        </p:txBody>
      </p:sp>
      <p:sp>
        <p:nvSpPr>
          <p:cNvPr id="5" name="Google Shape;3790;p30">
            <a:extLst>
              <a:ext uri="{FF2B5EF4-FFF2-40B4-BE49-F238E27FC236}">
                <a16:creationId xmlns:a16="http://schemas.microsoft.com/office/drawing/2014/main" id="{8E111959-7DC3-5E20-2AE0-C91C08F567BB}"/>
              </a:ext>
            </a:extLst>
          </p:cNvPr>
          <p:cNvSpPr txBox="1">
            <a:spLocks/>
          </p:cNvSpPr>
          <p:nvPr/>
        </p:nvSpPr>
        <p:spPr>
          <a:xfrm>
            <a:off x="4567725" y="2627919"/>
            <a:ext cx="4572000" cy="9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Darker Grotesque Black"/>
              <a:buNone/>
              <a:defRPr sz="7200" b="0" i="0" u="none" strike="noStrike" cap="none">
                <a:solidFill>
                  <a:srgbClr val="0C343D"/>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pPr algn="ctr"/>
            <a:r>
              <a:rPr lang="en-US" sz="2800" dirty="0">
                <a:solidFill>
                  <a:srgbClr val="FF0000"/>
                </a:solidFill>
              </a:rPr>
              <a: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9">
                                            <p:txEl>
                                              <p:pRg st="0" end="0"/>
                                            </p:txEl>
                                          </p:spTgt>
                                        </p:tgtEl>
                                        <p:attrNameLst>
                                          <p:attrName>style.visibility</p:attrName>
                                        </p:attrNameLst>
                                      </p:cBhvr>
                                      <p:to>
                                        <p:strVal val="visible"/>
                                      </p:to>
                                    </p:set>
                                    <p:animEffect transition="in" filter="fade">
                                      <p:cBhvr>
                                        <p:cTn id="7" dur="500"/>
                                        <p:tgtEl>
                                          <p:spTgt spid="43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0">
                                            <p:txEl>
                                              <p:pRg st="0" end="0"/>
                                            </p:txEl>
                                          </p:spTgt>
                                        </p:tgtEl>
                                        <p:attrNameLst>
                                          <p:attrName>style.visibility</p:attrName>
                                        </p:attrNameLst>
                                      </p:cBhvr>
                                      <p:to>
                                        <p:strVal val="visible"/>
                                      </p:to>
                                    </p:set>
                                    <p:animEffect transition="in" filter="fade">
                                      <p:cBhvr>
                                        <p:cTn id="12" dur="500"/>
                                        <p:tgtEl>
                                          <p:spTgt spid="44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366435" y="1096423"/>
            <a:ext cx="4601154"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Cv2.convertScaleAbs</a:t>
            </a:r>
            <a:endParaRPr sz="3600" dirty="0"/>
          </a:p>
        </p:txBody>
      </p:sp>
      <p:sp>
        <p:nvSpPr>
          <p:cNvPr id="4079" name="Google Shape;4079;p35"/>
          <p:cNvSpPr txBox="1">
            <a:spLocks noGrp="1"/>
          </p:cNvSpPr>
          <p:nvPr>
            <p:ph type="subTitle" idx="1"/>
          </p:nvPr>
        </p:nvSpPr>
        <p:spPr>
          <a:xfrm>
            <a:off x="255801" y="2571750"/>
            <a:ext cx="4822422" cy="1317177"/>
          </a:xfrm>
          <a:prstGeom prst="rect">
            <a:avLst/>
          </a:prstGeom>
        </p:spPr>
        <p:txBody>
          <a:bodyPr spcFirstLastPara="1" wrap="square" lIns="91425" tIns="91425" rIns="91425" bIns="91425" anchor="ctr" anchorCtr="0">
            <a:noAutofit/>
          </a:bodyPr>
          <a:lstStyle/>
          <a:p>
            <a:pPr algn="just"/>
            <a:r>
              <a:rPr lang="en-US" sz="1600" dirty="0">
                <a:latin typeface="Ubuntu" panose="020B0504030602030204" pitchFamily="34" charset="0"/>
              </a:rPr>
              <a:t>Scales, Calculate absolute values and convert the result to 8-bit using this equation.</a:t>
            </a:r>
          </a:p>
          <a:p>
            <a:pPr algn="just"/>
            <a:endParaRPr lang="en-US" dirty="0">
              <a:latin typeface="Ubuntu" panose="020B0504030602030204" pitchFamily="34" charset="0"/>
            </a:endParaRPr>
          </a:p>
          <a:p>
            <a:pPr algn="just"/>
            <a:r>
              <a:rPr lang="en-US" i="1" dirty="0" err="1">
                <a:effectLst>
                  <a:outerShdw blurRad="38100" dist="38100" dir="2700000" algn="tl">
                    <a:srgbClr val="000000">
                      <a:alpha val="43137"/>
                    </a:srgbClr>
                  </a:outerShdw>
                </a:effectLst>
                <a:latin typeface="Ubuntu" panose="020B0504030602030204" pitchFamily="34" charset="0"/>
              </a:rPr>
              <a:t>dst</a:t>
            </a:r>
            <a:r>
              <a:rPr lang="en-US" i="1" dirty="0">
                <a:effectLst>
                  <a:outerShdw blurRad="38100" dist="38100" dir="2700000" algn="tl">
                    <a:srgbClr val="000000">
                      <a:alpha val="43137"/>
                    </a:srgbClr>
                  </a:outerShdw>
                </a:effectLst>
                <a:latin typeface="Ubuntu" panose="020B0504030602030204" pitchFamily="34" charset="0"/>
              </a:rPr>
              <a:t>(I) = saturate\ cast &lt; </a:t>
            </a:r>
            <a:r>
              <a:rPr lang="en-US" i="1" dirty="0" err="1">
                <a:effectLst>
                  <a:outerShdw blurRad="38100" dist="38100" dir="2700000" algn="tl">
                    <a:srgbClr val="000000">
                      <a:alpha val="43137"/>
                    </a:srgbClr>
                  </a:outerShdw>
                </a:effectLst>
                <a:latin typeface="Ubuntu" panose="020B0504030602030204" pitchFamily="34" charset="0"/>
              </a:rPr>
              <a:t>uchar</a:t>
            </a:r>
            <a:r>
              <a:rPr lang="en-US" i="1" dirty="0">
                <a:effectLst>
                  <a:outerShdw blurRad="38100" dist="38100" dir="2700000" algn="tl">
                    <a:srgbClr val="000000">
                      <a:alpha val="43137"/>
                    </a:srgbClr>
                  </a:outerShdw>
                </a:effectLst>
                <a:latin typeface="Ubuntu" panose="020B0504030602030204" pitchFamily="34" charset="0"/>
              </a:rPr>
              <a:t> &gt; (|</a:t>
            </a:r>
            <a:r>
              <a:rPr lang="en-US" i="1" dirty="0" err="1">
                <a:effectLst>
                  <a:outerShdw blurRad="38100" dist="38100" dir="2700000" algn="tl">
                    <a:srgbClr val="000000">
                      <a:alpha val="43137"/>
                    </a:srgbClr>
                  </a:outerShdw>
                </a:effectLst>
                <a:latin typeface="Ubuntu" panose="020B0504030602030204" pitchFamily="34" charset="0"/>
              </a:rPr>
              <a:t>src</a:t>
            </a:r>
            <a:r>
              <a:rPr lang="en-US" i="1" dirty="0">
                <a:effectLst>
                  <a:outerShdw blurRad="38100" dist="38100" dir="2700000" algn="tl">
                    <a:srgbClr val="000000">
                      <a:alpha val="43137"/>
                    </a:srgbClr>
                  </a:outerShdw>
                </a:effectLst>
                <a:latin typeface="Ubuntu" panose="020B0504030602030204" pitchFamily="34" charset="0"/>
              </a:rPr>
              <a:t>(I) ∗ alpha + beta|)</a:t>
            </a:r>
          </a:p>
          <a:p>
            <a:pPr algn="just"/>
            <a:endParaRPr lang="en-US" sz="1600" dirty="0">
              <a:latin typeface="Ubuntu" panose="020B0504030602030204" pitchFamily="34" charset="0"/>
            </a:endParaRPr>
          </a:p>
          <a:p>
            <a:pPr algn="just"/>
            <a:endParaRPr lang="en-US" sz="1600" dirty="0">
              <a:latin typeface="Ubuntu" panose="020B0504030602030204" pitchFamily="34" charset="0"/>
            </a:endParaRPr>
          </a:p>
        </p:txBody>
      </p:sp>
      <p:pic>
        <p:nvPicPr>
          <p:cNvPr id="2" name="Picture 1">
            <a:extLst>
              <a:ext uri="{FF2B5EF4-FFF2-40B4-BE49-F238E27FC236}">
                <a16:creationId xmlns:a16="http://schemas.microsoft.com/office/drawing/2014/main" id="{448FBBBC-188B-CA4A-91E3-3CAFAAB313EF}"/>
              </a:ext>
            </a:extLst>
          </p:cNvPr>
          <p:cNvPicPr>
            <a:picLocks noChangeAspect="1"/>
          </p:cNvPicPr>
          <p:nvPr/>
        </p:nvPicPr>
        <p:blipFill rotWithShape="1">
          <a:blip r:embed="rId3">
            <a:extLst>
              <a:ext uri="{28A0092B-C50C-407E-A947-70E740481C1C}">
                <a14:useLocalDpi xmlns:a14="http://schemas.microsoft.com/office/drawing/2010/main" val="0"/>
              </a:ext>
            </a:extLst>
          </a:blip>
          <a:srcRect l="18466" t="12514" r="15743" b="11454"/>
          <a:stretch/>
        </p:blipFill>
        <p:spPr>
          <a:xfrm>
            <a:off x="5241956" y="9052"/>
            <a:ext cx="3902043" cy="5134448"/>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231629047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402708" y="1096423"/>
            <a:ext cx="4601154"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Cv2.GaussianBlur</a:t>
            </a:r>
            <a:endParaRPr sz="4800" dirty="0"/>
          </a:p>
        </p:txBody>
      </p:sp>
      <p:sp>
        <p:nvSpPr>
          <p:cNvPr id="4079" name="Google Shape;4079;p35"/>
          <p:cNvSpPr txBox="1">
            <a:spLocks noGrp="1"/>
          </p:cNvSpPr>
          <p:nvPr>
            <p:ph type="subTitle" idx="1"/>
          </p:nvPr>
        </p:nvSpPr>
        <p:spPr>
          <a:xfrm>
            <a:off x="580571" y="2519019"/>
            <a:ext cx="4245429" cy="1317177"/>
          </a:xfrm>
          <a:prstGeom prst="rect">
            <a:avLst/>
          </a:prstGeom>
        </p:spPr>
        <p:txBody>
          <a:bodyPr spcFirstLastPara="1" wrap="square" lIns="91425" tIns="91425" rIns="91425" bIns="91425" anchor="ctr" anchorCtr="0">
            <a:noAutofit/>
          </a:bodyPr>
          <a:lstStyle/>
          <a:p>
            <a:pPr marL="0" indent="0" algn="just">
              <a:buNone/>
            </a:pPr>
            <a:r>
              <a:rPr lang="en-US" sz="1600" b="0" i="0" dirty="0">
                <a:effectLst/>
                <a:latin typeface="Ubuntu" panose="020B0504030602030204" pitchFamily="34" charset="0"/>
              </a:rPr>
              <a:t>Blurs an image using a Gaussian filter.</a:t>
            </a:r>
          </a:p>
          <a:p>
            <a:pPr marL="0" indent="0" algn="just">
              <a:buNone/>
            </a:pPr>
            <a:r>
              <a:rPr lang="en-US" sz="1600" b="0" i="0" dirty="0">
                <a:effectLst/>
                <a:latin typeface="Ubuntu" panose="020B0504030602030204" pitchFamily="34" charset="0"/>
              </a:rPr>
              <a:t>Critical parameter: Kernel size.</a:t>
            </a:r>
          </a:p>
          <a:p>
            <a:pPr marL="0" indent="0" algn="just">
              <a:buNone/>
            </a:pPr>
            <a:r>
              <a:rPr lang="en-US" sz="1600" b="0" i="0" dirty="0">
                <a:effectLst/>
                <a:latin typeface="Ubuntu" panose="020B0504030602030204" pitchFamily="34" charset="0"/>
              </a:rPr>
              <a:t>Benefits:</a:t>
            </a:r>
            <a:endParaRPr lang="en-US" dirty="0">
              <a:latin typeface="Ubuntu" panose="020B0504030602030204" pitchFamily="34" charset="0"/>
            </a:endParaRPr>
          </a:p>
          <a:p>
            <a:pPr marL="285750" indent="-285750" algn="just">
              <a:buFont typeface="Arial" panose="020B0604020202020204" pitchFamily="34" charset="0"/>
              <a:buChar char="•"/>
            </a:pPr>
            <a:r>
              <a:rPr lang="en-US" sz="1600" b="0" i="0" dirty="0">
                <a:effectLst/>
                <a:latin typeface="Ubuntu" panose="020B0504030602030204" pitchFamily="34" charset="0"/>
              </a:rPr>
              <a:t>Noise Reduction</a:t>
            </a:r>
            <a:endParaRPr lang="en-US" dirty="0">
              <a:latin typeface="Ubuntu" panose="020B0504030602030204" pitchFamily="34" charset="0"/>
            </a:endParaRPr>
          </a:p>
          <a:p>
            <a:pPr marL="285750" indent="-285750" algn="just">
              <a:buFont typeface="Arial" panose="020B0604020202020204" pitchFamily="34" charset="0"/>
              <a:buChar char="•"/>
            </a:pPr>
            <a:r>
              <a:rPr lang="en-US" sz="1600" b="0" i="0" dirty="0">
                <a:effectLst/>
                <a:latin typeface="Ubuntu" panose="020B0504030602030204" pitchFamily="34" charset="0"/>
              </a:rPr>
              <a:t>Edge Preservation</a:t>
            </a:r>
          </a:p>
          <a:p>
            <a:pPr marL="285750" indent="-285750" algn="just">
              <a:buFont typeface="Arial" panose="020B0604020202020204" pitchFamily="34" charset="0"/>
              <a:buChar char="•"/>
            </a:pPr>
            <a:r>
              <a:rPr lang="en-US" sz="1600" b="0" i="0" dirty="0">
                <a:effectLst/>
                <a:latin typeface="Ubuntu" panose="020B0504030602030204" pitchFamily="34" charset="0"/>
              </a:rPr>
              <a:t>Preparation for Binarization</a:t>
            </a:r>
            <a:endParaRPr lang="en-US" dirty="0">
              <a:latin typeface="Ubuntu" panose="020B0504030602030204" pitchFamily="34" charset="0"/>
            </a:endParaRPr>
          </a:p>
          <a:p>
            <a:pPr marL="285750" indent="-285750" algn="just">
              <a:buFont typeface="Arial" panose="020B0604020202020204" pitchFamily="34" charset="0"/>
              <a:buChar char="•"/>
            </a:pPr>
            <a:r>
              <a:rPr lang="en-US" sz="1600" b="0" i="0" dirty="0">
                <a:effectLst/>
                <a:latin typeface="Ubuntu" panose="020B0504030602030204" pitchFamily="34" charset="0"/>
              </a:rPr>
              <a:t>Reducing Artifacts</a:t>
            </a:r>
            <a:endParaRPr lang="en-US" dirty="0">
              <a:latin typeface="Ubuntu" panose="020B0504030602030204" pitchFamily="34" charset="0"/>
            </a:endParaRPr>
          </a:p>
          <a:p>
            <a:pPr marL="0" indent="0" algn="just">
              <a:buNone/>
            </a:pPr>
            <a:endParaRPr lang="en-US" sz="1600" dirty="0">
              <a:latin typeface="Ubuntu" panose="020B0504030602030204" pitchFamily="34" charset="0"/>
            </a:endParaRPr>
          </a:p>
        </p:txBody>
      </p:sp>
      <p:pic>
        <p:nvPicPr>
          <p:cNvPr id="5" name="Picture 4">
            <a:extLst>
              <a:ext uri="{FF2B5EF4-FFF2-40B4-BE49-F238E27FC236}">
                <a16:creationId xmlns:a16="http://schemas.microsoft.com/office/drawing/2014/main" id="{60C748A4-6390-3658-1A55-7070555F074E}"/>
              </a:ext>
            </a:extLst>
          </p:cNvPr>
          <p:cNvPicPr>
            <a:picLocks noChangeAspect="1"/>
          </p:cNvPicPr>
          <p:nvPr/>
        </p:nvPicPr>
        <p:blipFill rotWithShape="1">
          <a:blip r:embed="rId3">
            <a:extLst>
              <a:ext uri="{28A0092B-C50C-407E-A947-70E740481C1C}">
                <a14:useLocalDpi xmlns:a14="http://schemas.microsoft.com/office/drawing/2010/main" val="0"/>
              </a:ext>
            </a:extLst>
          </a:blip>
          <a:srcRect l="15444" t="12614" r="13138" b="11401"/>
          <a:stretch/>
        </p:blipFill>
        <p:spPr>
          <a:xfrm>
            <a:off x="5241956" y="1"/>
            <a:ext cx="3902044" cy="5143500"/>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8844977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366435" y="1096423"/>
            <a:ext cx="4601154"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Cv2.threshold</a:t>
            </a:r>
            <a:endParaRPr sz="6000" dirty="0"/>
          </a:p>
        </p:txBody>
      </p:sp>
      <p:sp>
        <p:nvSpPr>
          <p:cNvPr id="4079" name="Google Shape;4079;p35"/>
          <p:cNvSpPr txBox="1">
            <a:spLocks noGrp="1"/>
          </p:cNvSpPr>
          <p:nvPr>
            <p:ph type="subTitle" idx="1"/>
          </p:nvPr>
        </p:nvSpPr>
        <p:spPr>
          <a:xfrm>
            <a:off x="366435" y="2344848"/>
            <a:ext cx="4601154" cy="1317177"/>
          </a:xfrm>
          <a:prstGeom prst="rect">
            <a:avLst/>
          </a:prstGeom>
        </p:spPr>
        <p:txBody>
          <a:bodyPr spcFirstLastPara="1" wrap="square" lIns="91425" tIns="91425" rIns="91425" bIns="91425" anchor="ctr" anchorCtr="0">
            <a:noAutofit/>
          </a:bodyPr>
          <a:lstStyle/>
          <a:p>
            <a:pPr marL="0" indent="0" algn="just">
              <a:buNone/>
            </a:pPr>
            <a:r>
              <a:rPr lang="en-US" sz="1600" b="0" i="0" dirty="0">
                <a:effectLst/>
                <a:latin typeface="Ubuntu" panose="020B0504030602030204" pitchFamily="34" charset="0"/>
              </a:rPr>
              <a:t>The function is typically used to get a bi-level (binary) image out of a grayscale image.</a:t>
            </a:r>
          </a:p>
          <a:p>
            <a:pPr marL="0" indent="0" algn="just">
              <a:buNone/>
            </a:pPr>
            <a:r>
              <a:rPr lang="en-US" sz="1600" b="0" i="0" dirty="0">
                <a:effectLst/>
                <a:latin typeface="Ubuntu" panose="020B0504030602030204" pitchFamily="34" charset="0"/>
              </a:rPr>
              <a:t>THRESH_OTSU is utilized in our application combined with THRESH_BINARY to simplify the task of converting the image into a perfect black-and-white format </a:t>
            </a:r>
            <a:endParaRPr lang="en-US" sz="1600" dirty="0">
              <a:latin typeface="Ubuntu" panose="020B0504030602030204" pitchFamily="34" charset="0"/>
            </a:endParaRPr>
          </a:p>
        </p:txBody>
      </p:sp>
      <p:pic>
        <p:nvPicPr>
          <p:cNvPr id="2" name="Picture 1" descr="A graph with text on it&#10;&#10;Description automatically generated">
            <a:extLst>
              <a:ext uri="{FF2B5EF4-FFF2-40B4-BE49-F238E27FC236}">
                <a16:creationId xmlns:a16="http://schemas.microsoft.com/office/drawing/2014/main" id="{6A4800A5-BA6A-5FBE-DE08-E924E0CE39C8}"/>
              </a:ext>
            </a:extLst>
          </p:cNvPr>
          <p:cNvPicPr>
            <a:picLocks noChangeAspect="1"/>
          </p:cNvPicPr>
          <p:nvPr/>
        </p:nvPicPr>
        <p:blipFill rotWithShape="1">
          <a:blip r:embed="rId3">
            <a:extLst>
              <a:ext uri="{28A0092B-C50C-407E-A947-70E740481C1C}">
                <a14:useLocalDpi xmlns:a14="http://schemas.microsoft.com/office/drawing/2010/main" val="0"/>
              </a:ext>
            </a:extLst>
          </a:blip>
          <a:srcRect l="15791" t="12578" r="13408" b="11486"/>
          <a:stretch/>
        </p:blipFill>
        <p:spPr>
          <a:xfrm>
            <a:off x="5241957" y="0"/>
            <a:ext cx="3902044" cy="5143500"/>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67373101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366435" y="1096423"/>
            <a:ext cx="4601154"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Cv2.threshold + Cv2.GaussianBlur</a:t>
            </a:r>
            <a:endParaRPr sz="4800" dirty="0"/>
          </a:p>
        </p:txBody>
      </p:sp>
      <p:sp>
        <p:nvSpPr>
          <p:cNvPr id="4079" name="Google Shape;4079;p35"/>
          <p:cNvSpPr txBox="1">
            <a:spLocks noGrp="1"/>
          </p:cNvSpPr>
          <p:nvPr>
            <p:ph type="subTitle" idx="1"/>
          </p:nvPr>
        </p:nvSpPr>
        <p:spPr>
          <a:xfrm>
            <a:off x="457212" y="2344848"/>
            <a:ext cx="4419599" cy="1317177"/>
          </a:xfrm>
          <a:prstGeom prst="rect">
            <a:avLst/>
          </a:prstGeom>
        </p:spPr>
        <p:txBody>
          <a:bodyPr spcFirstLastPara="1" wrap="square" lIns="91425" tIns="91425" rIns="91425" bIns="91425" anchor="ctr" anchorCtr="0">
            <a:noAutofit/>
          </a:bodyPr>
          <a:lstStyle/>
          <a:p>
            <a:pPr marL="0" indent="0" algn="just">
              <a:buNone/>
            </a:pPr>
            <a:r>
              <a:rPr lang="en-US" dirty="0">
                <a:solidFill>
                  <a:srgbClr val="0C343D"/>
                </a:solidFill>
                <a:latin typeface="Ubuntu" panose="020B0504030602030204" pitchFamily="34" charset="0"/>
              </a:rPr>
              <a:t>R</a:t>
            </a:r>
            <a:r>
              <a:rPr lang="en-US" sz="1600" b="0" i="0" dirty="0">
                <a:solidFill>
                  <a:srgbClr val="0C343D"/>
                </a:solidFill>
                <a:effectLst/>
                <a:latin typeface="Ubuntu" panose="020B0504030602030204" pitchFamily="34" charset="0"/>
              </a:rPr>
              <a:t>eapply the GaussianBlur filter to further smooth the image, maximizing the effectiveness of this step.</a:t>
            </a:r>
            <a:endParaRPr lang="en-US" sz="1600" dirty="0">
              <a:solidFill>
                <a:srgbClr val="0C343D"/>
              </a:solidFill>
              <a:latin typeface="Ubuntu" panose="020B0504030602030204" pitchFamily="34" charset="0"/>
            </a:endParaRPr>
          </a:p>
        </p:txBody>
      </p:sp>
      <p:pic>
        <p:nvPicPr>
          <p:cNvPr id="2" name="Picture 1" descr="A graph with numbers and lines&#10;&#10;Description automatically generated">
            <a:extLst>
              <a:ext uri="{FF2B5EF4-FFF2-40B4-BE49-F238E27FC236}">
                <a16:creationId xmlns:a16="http://schemas.microsoft.com/office/drawing/2014/main" id="{645BDA61-2440-2D69-CBF6-8B7D2532ACCE}"/>
              </a:ext>
            </a:extLst>
          </p:cNvPr>
          <p:cNvPicPr>
            <a:picLocks noChangeAspect="1"/>
          </p:cNvPicPr>
          <p:nvPr/>
        </p:nvPicPr>
        <p:blipFill rotWithShape="1">
          <a:blip r:embed="rId3">
            <a:extLst>
              <a:ext uri="{28A0092B-C50C-407E-A947-70E740481C1C}">
                <a14:useLocalDpi xmlns:a14="http://schemas.microsoft.com/office/drawing/2010/main" val="0"/>
              </a:ext>
            </a:extLst>
          </a:blip>
          <a:srcRect l="19392" t="12589" r="16837" b="11440"/>
          <a:stretch/>
        </p:blipFill>
        <p:spPr>
          <a:xfrm>
            <a:off x="5241957" y="0"/>
            <a:ext cx="3902044" cy="5143500"/>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255068902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366435" y="1096423"/>
            <a:ext cx="4601154"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Cv2.adaptiveThreshold</a:t>
            </a:r>
            <a:endParaRPr sz="3600" dirty="0"/>
          </a:p>
        </p:txBody>
      </p:sp>
      <p:sp>
        <p:nvSpPr>
          <p:cNvPr id="4079" name="Google Shape;4079;p35"/>
          <p:cNvSpPr txBox="1">
            <a:spLocks noGrp="1"/>
          </p:cNvSpPr>
          <p:nvPr>
            <p:ph type="subTitle" idx="1"/>
          </p:nvPr>
        </p:nvSpPr>
        <p:spPr>
          <a:xfrm>
            <a:off x="366435" y="2344848"/>
            <a:ext cx="4601153" cy="1317177"/>
          </a:xfrm>
          <a:prstGeom prst="rect">
            <a:avLst/>
          </a:prstGeom>
        </p:spPr>
        <p:txBody>
          <a:bodyPr spcFirstLastPara="1" wrap="square" lIns="91425" tIns="91425" rIns="91425" bIns="91425" anchor="ctr" anchorCtr="0">
            <a:noAutofit/>
          </a:bodyPr>
          <a:lstStyle/>
          <a:p>
            <a:pPr marL="0" indent="0" algn="just">
              <a:buNone/>
            </a:pPr>
            <a:r>
              <a:rPr lang="en-US" sz="1600" b="0" i="0" dirty="0">
                <a:effectLst/>
                <a:latin typeface="Ubuntu" panose="020B0504030602030204" pitchFamily="34" charset="0"/>
              </a:rPr>
              <a:t>The algorithm calculate the threshold for a small regions of the image. So, we get different thresholds for different regions of the same image, and it gives us better results for images with varying illumination.</a:t>
            </a:r>
            <a:endParaRPr lang="en-US" sz="1600" dirty="0">
              <a:latin typeface="Ubuntu" panose="020B0504030602030204" pitchFamily="34" charset="0"/>
            </a:endParaRPr>
          </a:p>
        </p:txBody>
      </p:sp>
      <p:pic>
        <p:nvPicPr>
          <p:cNvPr id="3" name="Picture 2" descr="A graph with numbers and text&#10;&#10;Description automatically generated">
            <a:extLst>
              <a:ext uri="{FF2B5EF4-FFF2-40B4-BE49-F238E27FC236}">
                <a16:creationId xmlns:a16="http://schemas.microsoft.com/office/drawing/2014/main" id="{F2701BD6-4881-8396-0CFF-9100386EA47C}"/>
              </a:ext>
            </a:extLst>
          </p:cNvPr>
          <p:cNvPicPr>
            <a:picLocks noChangeAspect="1"/>
          </p:cNvPicPr>
          <p:nvPr/>
        </p:nvPicPr>
        <p:blipFill rotWithShape="1">
          <a:blip r:embed="rId3">
            <a:extLst>
              <a:ext uri="{28A0092B-C50C-407E-A947-70E740481C1C}">
                <a14:useLocalDpi xmlns:a14="http://schemas.microsoft.com/office/drawing/2010/main" val="0"/>
              </a:ext>
            </a:extLst>
          </a:blip>
          <a:srcRect l="17099" t="12529" r="14640" b="11366"/>
          <a:stretch/>
        </p:blipFill>
        <p:spPr>
          <a:xfrm>
            <a:off x="5241958" y="0"/>
            <a:ext cx="3902041" cy="5143500"/>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227278429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366435" y="1096423"/>
            <a:ext cx="4601154"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Cv2.adaptiveThreshold</a:t>
            </a:r>
            <a:endParaRPr sz="3600" dirty="0"/>
          </a:p>
        </p:txBody>
      </p:sp>
      <p:sp>
        <p:nvSpPr>
          <p:cNvPr id="4079" name="Google Shape;4079;p35"/>
          <p:cNvSpPr txBox="1">
            <a:spLocks noGrp="1"/>
          </p:cNvSpPr>
          <p:nvPr>
            <p:ph type="subTitle" idx="1"/>
          </p:nvPr>
        </p:nvSpPr>
        <p:spPr>
          <a:xfrm>
            <a:off x="366435" y="2337591"/>
            <a:ext cx="4601154" cy="1317177"/>
          </a:xfrm>
          <a:prstGeom prst="rect">
            <a:avLst/>
          </a:prstGeom>
        </p:spPr>
        <p:txBody>
          <a:bodyPr spcFirstLastPara="1" wrap="square" lIns="91425" tIns="91425" rIns="91425" bIns="91425" anchor="ctr" anchorCtr="0">
            <a:noAutofit/>
          </a:bodyPr>
          <a:lstStyle/>
          <a:p>
            <a:pPr marL="0" indent="0" algn="just">
              <a:buNone/>
            </a:pPr>
            <a:r>
              <a:rPr lang="en-US" sz="1600" b="0" i="0" dirty="0">
                <a:effectLst/>
                <a:latin typeface="Ubuntu" panose="020B0504030602030204" pitchFamily="34" charset="0"/>
              </a:rPr>
              <a:t>The challenging aspect of this filter lies in fine-tuning its parameters.</a:t>
            </a:r>
          </a:p>
          <a:p>
            <a:pPr marL="0" indent="0" algn="just">
              <a:buNone/>
            </a:pPr>
            <a:br>
              <a:rPr lang="en-US" sz="1600" b="0" i="0" dirty="0">
                <a:effectLst/>
                <a:latin typeface="Ubuntu" panose="020B0504030602030204" pitchFamily="34" charset="0"/>
              </a:rPr>
            </a:br>
            <a:r>
              <a:rPr lang="en-US" sz="1600" b="0" i="0" dirty="0">
                <a:effectLst/>
                <a:latin typeface="Ubuntu" panose="020B0504030602030204" pitchFamily="34" charset="0"/>
              </a:rPr>
              <a:t>The key parameters are:</a:t>
            </a:r>
            <a:endParaRPr lang="en-US" dirty="0">
              <a:latin typeface="Ubuntu" panose="020B0504030602030204" pitchFamily="34" charset="0"/>
            </a:endParaRPr>
          </a:p>
          <a:p>
            <a:pPr marL="285750" indent="-285750" algn="just">
              <a:buFont typeface="Arial" panose="020B0604020202020204" pitchFamily="34" charset="0"/>
              <a:buChar char="•"/>
            </a:pPr>
            <a:r>
              <a:rPr lang="en-US" sz="1600" b="0" i="0" dirty="0" err="1">
                <a:effectLst/>
                <a:latin typeface="Ubuntu" panose="020B0504030602030204" pitchFamily="34" charset="0"/>
              </a:rPr>
              <a:t>maxValue</a:t>
            </a:r>
            <a:endParaRPr lang="en-US" dirty="0">
              <a:latin typeface="Ubuntu" panose="020B0504030602030204" pitchFamily="34" charset="0"/>
            </a:endParaRPr>
          </a:p>
          <a:p>
            <a:pPr marL="285750" indent="-285750" algn="just">
              <a:buFont typeface="Arial" panose="020B0604020202020204" pitchFamily="34" charset="0"/>
              <a:buChar char="•"/>
            </a:pPr>
            <a:r>
              <a:rPr lang="en-US" sz="1600" b="0" i="0" dirty="0" err="1">
                <a:effectLst/>
                <a:latin typeface="Ubuntu" panose="020B0504030602030204" pitchFamily="34" charset="0"/>
              </a:rPr>
              <a:t>blockSize</a:t>
            </a:r>
            <a:endParaRPr lang="en-US" dirty="0">
              <a:latin typeface="Ubuntu" panose="020B0504030602030204" pitchFamily="34" charset="0"/>
            </a:endParaRPr>
          </a:p>
          <a:p>
            <a:pPr marL="285750" indent="-285750" algn="just">
              <a:buFont typeface="Arial" panose="020B0604020202020204" pitchFamily="34" charset="0"/>
              <a:buChar char="•"/>
            </a:pPr>
            <a:r>
              <a:rPr lang="en-US" sz="1600" b="0" i="0" dirty="0">
                <a:effectLst/>
                <a:latin typeface="Ubuntu" panose="020B0504030602030204" pitchFamily="34" charset="0"/>
              </a:rPr>
              <a:t>C (constant)</a:t>
            </a:r>
            <a:endParaRPr lang="en-US" sz="1600" dirty="0"/>
          </a:p>
        </p:txBody>
      </p:sp>
      <p:pic>
        <p:nvPicPr>
          <p:cNvPr id="3" name="Picture 2" descr="A graph with numbers and text&#10;&#10;Description automatically generated">
            <a:extLst>
              <a:ext uri="{FF2B5EF4-FFF2-40B4-BE49-F238E27FC236}">
                <a16:creationId xmlns:a16="http://schemas.microsoft.com/office/drawing/2014/main" id="{F2701BD6-4881-8396-0CFF-9100386EA47C}"/>
              </a:ext>
            </a:extLst>
          </p:cNvPr>
          <p:cNvPicPr>
            <a:picLocks noChangeAspect="1"/>
          </p:cNvPicPr>
          <p:nvPr/>
        </p:nvPicPr>
        <p:blipFill rotWithShape="1">
          <a:blip r:embed="rId3">
            <a:extLst>
              <a:ext uri="{28A0092B-C50C-407E-A947-70E740481C1C}">
                <a14:useLocalDpi xmlns:a14="http://schemas.microsoft.com/office/drawing/2010/main" val="0"/>
              </a:ext>
            </a:extLst>
          </a:blip>
          <a:srcRect l="17099" t="12529" r="14640" b="11366"/>
          <a:stretch/>
        </p:blipFill>
        <p:spPr>
          <a:xfrm>
            <a:off x="5241958" y="0"/>
            <a:ext cx="3902041" cy="5143500"/>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41668608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366435" y="1096423"/>
            <a:ext cx="4601154"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t>Cv2.medianBlur</a:t>
            </a:r>
            <a:endParaRPr sz="5400" dirty="0"/>
          </a:p>
        </p:txBody>
      </p:sp>
      <p:sp>
        <p:nvSpPr>
          <p:cNvPr id="4079" name="Google Shape;4079;p35"/>
          <p:cNvSpPr txBox="1">
            <a:spLocks noGrp="1"/>
          </p:cNvSpPr>
          <p:nvPr>
            <p:ph type="subTitle" idx="1"/>
          </p:nvPr>
        </p:nvSpPr>
        <p:spPr>
          <a:xfrm>
            <a:off x="514436" y="2571750"/>
            <a:ext cx="4305151" cy="1317177"/>
          </a:xfrm>
          <a:prstGeom prst="rect">
            <a:avLst/>
          </a:prstGeom>
        </p:spPr>
        <p:txBody>
          <a:bodyPr spcFirstLastPara="1" wrap="square" lIns="91425" tIns="91425" rIns="91425" bIns="91425" anchor="ctr" anchorCtr="0">
            <a:noAutofit/>
          </a:bodyPr>
          <a:lstStyle/>
          <a:p>
            <a:pPr marL="0" indent="0" algn="just">
              <a:buNone/>
            </a:pPr>
            <a:r>
              <a:rPr lang="en-US" sz="1600" b="0" i="0" dirty="0">
                <a:effectLst/>
                <a:latin typeface="Ubuntu" panose="020B0504030602030204" pitchFamily="34" charset="0"/>
              </a:rPr>
              <a:t>MedianBlur is a powerful image processing filter that offers several benefits such as:</a:t>
            </a:r>
          </a:p>
          <a:p>
            <a:pPr marL="285750" indent="-285750" algn="just">
              <a:buFont typeface="Arial" panose="020B0604020202020204" pitchFamily="34" charset="0"/>
              <a:buChar char="•"/>
            </a:pPr>
            <a:r>
              <a:rPr lang="en-US" sz="1600" b="0" i="0" dirty="0">
                <a:effectLst/>
                <a:latin typeface="Ubuntu" panose="020B0504030602030204" pitchFamily="34" charset="0"/>
              </a:rPr>
              <a:t>Noise Reduction</a:t>
            </a:r>
          </a:p>
          <a:p>
            <a:pPr marL="285750" indent="-285750" algn="just">
              <a:buFont typeface="Arial" panose="020B0604020202020204" pitchFamily="34" charset="0"/>
              <a:buChar char="•"/>
            </a:pPr>
            <a:r>
              <a:rPr lang="en-US" sz="1600" b="0" i="0" dirty="0">
                <a:effectLst/>
                <a:latin typeface="Ubuntu" panose="020B0504030602030204" pitchFamily="34" charset="0"/>
              </a:rPr>
              <a:t>Edge Preservation</a:t>
            </a:r>
          </a:p>
          <a:p>
            <a:pPr marL="285750" indent="-285750" algn="just">
              <a:buFont typeface="Arial" panose="020B0604020202020204" pitchFamily="34" charset="0"/>
              <a:buChar char="•"/>
            </a:pPr>
            <a:r>
              <a:rPr lang="en-US" sz="1600" b="0" i="0" dirty="0">
                <a:effectLst/>
                <a:latin typeface="Ubuntu" panose="020B0504030602030204" pitchFamily="34" charset="0"/>
              </a:rPr>
              <a:t>Detail Retention</a:t>
            </a:r>
          </a:p>
          <a:p>
            <a:pPr marL="0" indent="0" algn="just">
              <a:buNone/>
            </a:pPr>
            <a:endParaRPr lang="en-US" sz="1600" b="0" i="0" dirty="0">
              <a:effectLst/>
              <a:latin typeface="Ubuntu" panose="020B0504030602030204" pitchFamily="34" charset="0"/>
            </a:endParaRPr>
          </a:p>
          <a:p>
            <a:pPr marL="0" indent="0" algn="just">
              <a:buNone/>
            </a:pPr>
            <a:r>
              <a:rPr lang="en-US" sz="1600" b="0" i="0" dirty="0">
                <a:effectLst/>
                <a:latin typeface="Ubuntu" panose="020B0504030602030204" pitchFamily="34" charset="0"/>
              </a:rPr>
              <a:t>While MedianBlur offers significant benefits, it also comes with challenges:</a:t>
            </a:r>
          </a:p>
          <a:p>
            <a:pPr marL="285750" indent="-285750" algn="just">
              <a:buFont typeface="Arial" panose="020B0604020202020204" pitchFamily="34" charset="0"/>
              <a:buChar char="•"/>
            </a:pPr>
            <a:r>
              <a:rPr lang="en-US" sz="1600" b="0" i="0" dirty="0">
                <a:effectLst/>
                <a:latin typeface="Ubuntu" panose="020B0504030602030204" pitchFamily="34" charset="0"/>
              </a:rPr>
              <a:t>Computational intensity</a:t>
            </a:r>
          </a:p>
          <a:p>
            <a:pPr marL="285750" indent="-285750" algn="just">
              <a:buFont typeface="Arial" panose="020B0604020202020204" pitchFamily="34" charset="0"/>
              <a:buChar char="•"/>
            </a:pPr>
            <a:r>
              <a:rPr lang="en-US" sz="1600" b="0" i="0" dirty="0">
                <a:effectLst/>
                <a:latin typeface="Ubuntu" panose="020B0504030602030204" pitchFamily="34" charset="0"/>
              </a:rPr>
              <a:t>Parameter tuning</a:t>
            </a:r>
          </a:p>
        </p:txBody>
      </p:sp>
      <p:pic>
        <p:nvPicPr>
          <p:cNvPr id="2" name="Picture 1" descr="A graph with numbers and text&#10;&#10;Description automatically generated">
            <a:extLst>
              <a:ext uri="{FF2B5EF4-FFF2-40B4-BE49-F238E27FC236}">
                <a16:creationId xmlns:a16="http://schemas.microsoft.com/office/drawing/2014/main" id="{1FEF5F7A-7D38-C4B2-B323-C1EF7CFD0FA9}"/>
              </a:ext>
            </a:extLst>
          </p:cNvPr>
          <p:cNvPicPr>
            <a:picLocks noChangeAspect="1"/>
          </p:cNvPicPr>
          <p:nvPr/>
        </p:nvPicPr>
        <p:blipFill rotWithShape="1">
          <a:blip r:embed="rId3">
            <a:extLst>
              <a:ext uri="{28A0092B-C50C-407E-A947-70E740481C1C}">
                <a14:useLocalDpi xmlns:a14="http://schemas.microsoft.com/office/drawing/2010/main" val="0"/>
              </a:ext>
            </a:extLst>
          </a:blip>
          <a:srcRect l="16800" t="12722" r="14468" b="11457"/>
          <a:stretch/>
        </p:blipFill>
        <p:spPr>
          <a:xfrm>
            <a:off x="5241956" y="1"/>
            <a:ext cx="3902044" cy="5143500"/>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185586888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4" name="Google Shape;3974;p33"/>
          <p:cNvSpPr txBox="1">
            <a:spLocks noGrp="1"/>
          </p:cNvSpPr>
          <p:nvPr>
            <p:ph type="title"/>
          </p:nvPr>
        </p:nvSpPr>
        <p:spPr>
          <a:xfrm>
            <a:off x="713224" y="148430"/>
            <a:ext cx="7833246"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Cv2.adaptiveThresh+ Cv2.medianBlur</a:t>
            </a:r>
            <a:endParaRPr sz="3600" dirty="0"/>
          </a:p>
        </p:txBody>
      </p:sp>
      <p:sp>
        <p:nvSpPr>
          <p:cNvPr id="3" name="TextBox 2">
            <a:extLst>
              <a:ext uri="{FF2B5EF4-FFF2-40B4-BE49-F238E27FC236}">
                <a16:creationId xmlns:a16="http://schemas.microsoft.com/office/drawing/2014/main" id="{F7086A00-0E59-5C18-08CF-31A156B177A3}"/>
              </a:ext>
            </a:extLst>
          </p:cNvPr>
          <p:cNvSpPr txBox="1"/>
          <p:nvPr/>
        </p:nvSpPr>
        <p:spPr>
          <a:xfrm>
            <a:off x="3299381" y="2407791"/>
            <a:ext cx="2545237" cy="307777"/>
          </a:xfrm>
          <a:prstGeom prst="rect">
            <a:avLst/>
          </a:prstGeom>
          <a:noFill/>
        </p:spPr>
        <p:txBody>
          <a:bodyPr wrap="square" rtlCol="0">
            <a:spAutoFit/>
          </a:bodyPr>
          <a:lstStyle/>
          <a:p>
            <a:pPr algn="ctr"/>
            <a:r>
              <a:rPr lang="en-US" dirty="0">
                <a:latin typeface="Ubuntu" panose="020B0504030602030204" pitchFamily="34" charset="0"/>
              </a:rPr>
              <a:t>Before medianBlur</a:t>
            </a:r>
          </a:p>
        </p:txBody>
      </p:sp>
      <p:sp>
        <p:nvSpPr>
          <p:cNvPr id="6" name="TextBox 5">
            <a:extLst>
              <a:ext uri="{FF2B5EF4-FFF2-40B4-BE49-F238E27FC236}">
                <a16:creationId xmlns:a16="http://schemas.microsoft.com/office/drawing/2014/main" id="{7CB8C1E2-1263-37A2-1D31-6CF5C35BCC88}"/>
              </a:ext>
            </a:extLst>
          </p:cNvPr>
          <p:cNvSpPr txBox="1"/>
          <p:nvPr/>
        </p:nvSpPr>
        <p:spPr>
          <a:xfrm>
            <a:off x="3321793" y="4444671"/>
            <a:ext cx="2528542" cy="523220"/>
          </a:xfrm>
          <a:prstGeom prst="rect">
            <a:avLst/>
          </a:prstGeom>
          <a:noFill/>
        </p:spPr>
        <p:txBody>
          <a:bodyPr wrap="square" rtlCol="0">
            <a:spAutoFit/>
          </a:bodyPr>
          <a:lstStyle/>
          <a:p>
            <a:pPr algn="ctr"/>
            <a:r>
              <a:rPr lang="en-US" dirty="0">
                <a:latin typeface="Ubuntu" panose="020B0504030602030204" pitchFamily="34" charset="0"/>
              </a:rPr>
              <a:t>After medianBlur</a:t>
            </a:r>
          </a:p>
          <a:p>
            <a:endParaRPr lang="en-US" dirty="0">
              <a:latin typeface="Ubuntu" panose="020B0504030602030204" pitchFamily="34" charset="0"/>
            </a:endParaRPr>
          </a:p>
        </p:txBody>
      </p:sp>
      <p:pic>
        <p:nvPicPr>
          <p:cNvPr id="7" name="Picture 6" descr="A close-up of a white background&#10;&#10;Description automatically generated">
            <a:extLst>
              <a:ext uri="{FF2B5EF4-FFF2-40B4-BE49-F238E27FC236}">
                <a16:creationId xmlns:a16="http://schemas.microsoft.com/office/drawing/2014/main" id="{C91AA45B-AC67-6D3A-4DFA-47F48D6BCE6B}"/>
              </a:ext>
            </a:extLst>
          </p:cNvPr>
          <p:cNvPicPr>
            <a:picLocks noChangeAspect="1"/>
          </p:cNvPicPr>
          <p:nvPr/>
        </p:nvPicPr>
        <p:blipFill rotWithShape="1">
          <a:blip r:embed="rId3">
            <a:extLst>
              <a:ext uri="{28A0092B-C50C-407E-A947-70E740481C1C}">
                <a14:useLocalDpi xmlns:a14="http://schemas.microsoft.com/office/drawing/2010/main" val="0"/>
              </a:ext>
            </a:extLst>
          </a:blip>
          <a:srcRect t="25158" r="815"/>
          <a:stretch/>
        </p:blipFill>
        <p:spPr>
          <a:xfrm>
            <a:off x="597529" y="825304"/>
            <a:ext cx="7833247" cy="1546277"/>
          </a:xfrm>
          <a:prstGeom prst="rect">
            <a:avLst/>
          </a:prstGeom>
          <a:effectLst>
            <a:glow rad="228600">
              <a:schemeClr val="accent5">
                <a:satMod val="175000"/>
                <a:alpha val="40000"/>
              </a:schemeClr>
            </a:glow>
          </a:effectLst>
        </p:spPr>
      </p:pic>
      <p:pic>
        <p:nvPicPr>
          <p:cNvPr id="8" name="Picture 7" descr="A blurry image of a person's face&#10;&#10;Description automatically generated">
            <a:extLst>
              <a:ext uri="{FF2B5EF4-FFF2-40B4-BE49-F238E27FC236}">
                <a16:creationId xmlns:a16="http://schemas.microsoft.com/office/drawing/2014/main" id="{EB47E044-CC49-3505-4006-783F5F84AE82}"/>
              </a:ext>
            </a:extLst>
          </p:cNvPr>
          <p:cNvPicPr>
            <a:picLocks noChangeAspect="1"/>
          </p:cNvPicPr>
          <p:nvPr/>
        </p:nvPicPr>
        <p:blipFill rotWithShape="1">
          <a:blip r:embed="rId4">
            <a:extLst>
              <a:ext uri="{28A0092B-C50C-407E-A947-70E740481C1C}">
                <a14:useLocalDpi xmlns:a14="http://schemas.microsoft.com/office/drawing/2010/main" val="0"/>
              </a:ext>
            </a:extLst>
          </a:blip>
          <a:srcRect t="24478" r="1984"/>
          <a:stretch/>
        </p:blipFill>
        <p:spPr>
          <a:xfrm>
            <a:off x="597529" y="2769904"/>
            <a:ext cx="7833247" cy="1546277"/>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2129765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restig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5" y="1637506"/>
            <a:ext cx="4157100" cy="2752791"/>
          </a:xfrm>
          <a:prstGeom prst="rect">
            <a:avLst/>
          </a:prstGeom>
        </p:spPr>
        <p:txBody>
          <a:bodyPr spcFirstLastPara="1" wrap="square" lIns="91425" tIns="91425" rIns="91425" bIns="91425" anchor="ctr" anchorCtr="0">
            <a:noAutofit/>
          </a:bodyPr>
          <a:lstStyle/>
          <a:p>
            <a:pPr marL="0" marR="0" indent="0" algn="just" rtl="0">
              <a:spcBef>
                <a:spcPts val="0"/>
              </a:spcBef>
              <a:spcAft>
                <a:spcPts val="0"/>
              </a:spcAft>
              <a:buNone/>
            </a:pPr>
            <a:r>
              <a:rPr lang="en-US" b="0" i="0" dirty="0">
                <a:solidFill>
                  <a:srgbClr val="000000"/>
                </a:solidFill>
                <a:effectLst/>
                <a:latin typeface="Ubuntu" panose="020B0504030602030204" pitchFamily="34" charset="0"/>
                <a:ea typeface="Arial" panose="020B0604020202020204" pitchFamily="34" charset="0"/>
                <a:cs typeface="Arial" panose="020B0604020202020204" pitchFamily="34" charset="0"/>
              </a:rPr>
              <a:t>The next challenge in preprocessing is De-skewing rotated images. </a:t>
            </a:r>
          </a:p>
          <a:p>
            <a:pPr marL="0" marR="0" indent="0" algn="just" rtl="0">
              <a:spcBef>
                <a:spcPts val="0"/>
              </a:spcBef>
              <a:spcAft>
                <a:spcPts val="0"/>
              </a:spcAft>
              <a:buNone/>
            </a:pPr>
            <a:endParaRPr lang="en-US" sz="1400" dirty="0">
              <a:effectLst/>
            </a:endParaRPr>
          </a:p>
          <a:p>
            <a:pPr marL="0" marR="0" indent="0" algn="just" rtl="0">
              <a:spcBef>
                <a:spcPts val="0"/>
              </a:spcBef>
              <a:spcAft>
                <a:spcPts val="0"/>
              </a:spcAft>
              <a:buNone/>
            </a:pPr>
            <a:r>
              <a:rPr lang="en-US" b="0" i="0" dirty="0">
                <a:solidFill>
                  <a:srgbClr val="000000"/>
                </a:solidFill>
                <a:effectLst/>
                <a:latin typeface="Ubuntu" panose="020B0504030602030204" pitchFamily="34" charset="0"/>
                <a:ea typeface="Arial" panose="020B0604020202020204" pitchFamily="34" charset="0"/>
                <a:cs typeface="Arial" panose="020B0604020202020204" pitchFamily="34" charset="0"/>
              </a:rPr>
              <a:t>This step is essential to enhance the accuracy of the next steps and to avoid over complicating the detection process.</a:t>
            </a:r>
          </a:p>
          <a:p>
            <a:pPr marL="0" marR="0" indent="0" algn="just" rtl="0">
              <a:spcBef>
                <a:spcPts val="0"/>
              </a:spcBef>
              <a:spcAft>
                <a:spcPts val="0"/>
              </a:spcAft>
              <a:buNone/>
            </a:pPr>
            <a:endParaRPr lang="en-US" sz="1400" dirty="0">
              <a:effectLst/>
            </a:endParaRPr>
          </a:p>
          <a:p>
            <a:pPr marL="0" indent="0" algn="just">
              <a:spcBef>
                <a:spcPts val="1600"/>
              </a:spcBef>
              <a:spcAft>
                <a:spcPts val="1600"/>
              </a:spcAft>
              <a:buNone/>
            </a:pPr>
            <a:endParaRPr dirty="0"/>
          </a:p>
        </p:txBody>
      </p:sp>
      <p:sp>
        <p:nvSpPr>
          <p:cNvPr id="3974" name="Google Shape;3974;p33"/>
          <p:cNvSpPr txBox="1">
            <a:spLocks noGrp="1"/>
          </p:cNvSpPr>
          <p:nvPr>
            <p:ph type="title"/>
          </p:nvPr>
        </p:nvSpPr>
        <p:spPr>
          <a:xfrm>
            <a:off x="542109" y="539500"/>
            <a:ext cx="4328216" cy="10520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 Image Alignment and De-skewing</a:t>
            </a:r>
            <a:endParaRPr sz="3600" dirty="0"/>
          </a:p>
        </p:txBody>
      </p:sp>
      <p:pic>
        <p:nvPicPr>
          <p:cNvPr id="5" name="Picture 4">
            <a:extLst>
              <a:ext uri="{FF2B5EF4-FFF2-40B4-BE49-F238E27FC236}">
                <a16:creationId xmlns:a16="http://schemas.microsoft.com/office/drawing/2014/main" id="{6B2059C3-DBCA-688B-B9FB-3CC9F28B5206}"/>
              </a:ext>
            </a:extLst>
          </p:cNvPr>
          <p:cNvPicPr>
            <a:picLocks noChangeAspect="1"/>
          </p:cNvPicPr>
          <p:nvPr/>
        </p:nvPicPr>
        <p:blipFill>
          <a:blip r:embed="rId3"/>
          <a:srcRect t="1382" b="1382"/>
          <a:stretch/>
        </p:blipFill>
        <p:spPr>
          <a:xfrm>
            <a:off x="5333957" y="0"/>
            <a:ext cx="3810043" cy="5143500"/>
          </a:xfrm>
          <a:prstGeom prst="rect">
            <a:avLst/>
          </a:prstGeom>
          <a:effectLst>
            <a:glow rad="228600">
              <a:schemeClr val="accent5">
                <a:satMod val="175000"/>
                <a:alpha val="40000"/>
              </a:schemeClr>
            </a:glow>
          </a:effectLst>
        </p:spPr>
      </p:pic>
      <p:grpSp>
        <p:nvGrpSpPr>
          <p:cNvPr id="16" name="Google Shape;3941;p32">
            <a:extLst>
              <a:ext uri="{FF2B5EF4-FFF2-40B4-BE49-F238E27FC236}">
                <a16:creationId xmlns:a16="http://schemas.microsoft.com/office/drawing/2014/main" id="{1E25832F-537B-8223-2CE8-A7DE2C4DEC03}"/>
              </a:ext>
            </a:extLst>
          </p:cNvPr>
          <p:cNvGrpSpPr/>
          <p:nvPr/>
        </p:nvGrpSpPr>
        <p:grpSpPr>
          <a:xfrm>
            <a:off x="117601" y="1430902"/>
            <a:ext cx="160680" cy="263982"/>
            <a:chOff x="-868175" y="741175"/>
            <a:chExt cx="833400" cy="1369200"/>
          </a:xfrm>
        </p:grpSpPr>
        <p:sp>
          <p:nvSpPr>
            <p:cNvPr id="17" name="Google Shape;3942;p32">
              <a:extLst>
                <a:ext uri="{FF2B5EF4-FFF2-40B4-BE49-F238E27FC236}">
                  <a16:creationId xmlns:a16="http://schemas.microsoft.com/office/drawing/2014/main" id="{8350A80D-5AB4-3763-B0C6-66A3F7DB6BD4}"/>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 name="Google Shape;3943;p32">
              <a:extLst>
                <a:ext uri="{FF2B5EF4-FFF2-40B4-BE49-F238E27FC236}">
                  <a16:creationId xmlns:a16="http://schemas.microsoft.com/office/drawing/2014/main" id="{A3D56846-11AC-2068-3310-30ACA187E4B6}"/>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 name="Google Shape;3944;p32">
              <a:extLst>
                <a:ext uri="{FF2B5EF4-FFF2-40B4-BE49-F238E27FC236}">
                  <a16:creationId xmlns:a16="http://schemas.microsoft.com/office/drawing/2014/main" id="{793B4BB4-8922-47C1-392A-DDAF455B18A4}"/>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45;p32">
              <a:extLst>
                <a:ext uri="{FF2B5EF4-FFF2-40B4-BE49-F238E27FC236}">
                  <a16:creationId xmlns:a16="http://schemas.microsoft.com/office/drawing/2014/main" id="{546488F0-99B8-A40A-4201-C883A11FAD45}"/>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 name="Google Shape;3946;p32">
              <a:extLst>
                <a:ext uri="{FF2B5EF4-FFF2-40B4-BE49-F238E27FC236}">
                  <a16:creationId xmlns:a16="http://schemas.microsoft.com/office/drawing/2014/main" id="{B6822174-297F-9197-A49A-FB99D855C1E0}"/>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 name="Google Shape;3947;p32">
              <a:extLst>
                <a:ext uri="{FF2B5EF4-FFF2-40B4-BE49-F238E27FC236}">
                  <a16:creationId xmlns:a16="http://schemas.microsoft.com/office/drawing/2014/main" id="{C657BE85-49A8-6800-4371-E6BC8A678932}"/>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3" name="Google Shape;3948;p32">
            <a:extLst>
              <a:ext uri="{FF2B5EF4-FFF2-40B4-BE49-F238E27FC236}">
                <a16:creationId xmlns:a16="http://schemas.microsoft.com/office/drawing/2014/main" id="{A332DD93-49C9-014F-69EB-14C0414955B0}"/>
              </a:ext>
            </a:extLst>
          </p:cNvPr>
          <p:cNvGrpSpPr/>
          <p:nvPr/>
        </p:nvGrpSpPr>
        <p:grpSpPr>
          <a:xfrm>
            <a:off x="88913" y="3242011"/>
            <a:ext cx="160680" cy="263982"/>
            <a:chOff x="-868175" y="741175"/>
            <a:chExt cx="833400" cy="1369200"/>
          </a:xfrm>
        </p:grpSpPr>
        <p:sp>
          <p:nvSpPr>
            <p:cNvPr id="24" name="Google Shape;3949;p32">
              <a:extLst>
                <a:ext uri="{FF2B5EF4-FFF2-40B4-BE49-F238E27FC236}">
                  <a16:creationId xmlns:a16="http://schemas.microsoft.com/office/drawing/2014/main" id="{39062CFD-E27E-2651-12C7-BB7231BD0A69}"/>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3950;p32">
              <a:extLst>
                <a:ext uri="{FF2B5EF4-FFF2-40B4-BE49-F238E27FC236}">
                  <a16:creationId xmlns:a16="http://schemas.microsoft.com/office/drawing/2014/main" id="{4DBFF6B0-56A4-4D43-49B6-56AECAFEE8CE}"/>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3951;p32">
              <a:extLst>
                <a:ext uri="{FF2B5EF4-FFF2-40B4-BE49-F238E27FC236}">
                  <a16:creationId xmlns:a16="http://schemas.microsoft.com/office/drawing/2014/main" id="{542D82A5-7A17-EB06-4EB9-4C3FD82678FF}"/>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52;p32">
              <a:extLst>
                <a:ext uri="{FF2B5EF4-FFF2-40B4-BE49-F238E27FC236}">
                  <a16:creationId xmlns:a16="http://schemas.microsoft.com/office/drawing/2014/main" id="{8AA70FB9-6684-17FC-2F04-CE6D99B48142}"/>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 name="Google Shape;3953;p32">
              <a:extLst>
                <a:ext uri="{FF2B5EF4-FFF2-40B4-BE49-F238E27FC236}">
                  <a16:creationId xmlns:a16="http://schemas.microsoft.com/office/drawing/2014/main" id="{68EF473E-3A52-AB6A-DB70-DC1F5E666C21}"/>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 name="Google Shape;3954;p32">
              <a:extLst>
                <a:ext uri="{FF2B5EF4-FFF2-40B4-BE49-F238E27FC236}">
                  <a16:creationId xmlns:a16="http://schemas.microsoft.com/office/drawing/2014/main" id="{4DA7E97C-CD30-FC3A-CB17-B75989EE7D15}"/>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70682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3">
                                            <p:txEl>
                                              <p:pRg st="0" end="0"/>
                                            </p:txEl>
                                          </p:spTgt>
                                        </p:tgtEl>
                                        <p:attrNameLst>
                                          <p:attrName>style.visibility</p:attrName>
                                        </p:attrNameLst>
                                      </p:cBhvr>
                                      <p:to>
                                        <p:strVal val="visible"/>
                                      </p:to>
                                    </p:set>
                                    <p:animEffect transition="in" filter="fade">
                                      <p:cBhvr>
                                        <p:cTn id="7" dur="500"/>
                                        <p:tgtEl>
                                          <p:spTgt spid="39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73">
                                            <p:txEl>
                                              <p:pRg st="2" end="2"/>
                                            </p:txEl>
                                          </p:spTgt>
                                        </p:tgtEl>
                                        <p:attrNameLst>
                                          <p:attrName>style.visibility</p:attrName>
                                        </p:attrNameLst>
                                      </p:cBhvr>
                                      <p:to>
                                        <p:strVal val="visible"/>
                                      </p:to>
                                    </p:set>
                                    <p:animEffect transition="in" filter="fade">
                                      <p:cBhvr>
                                        <p:cTn id="12" dur="500"/>
                                        <p:tgtEl>
                                          <p:spTgt spid="397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7" name="Google Shape;3973;p33">
            <a:extLst>
              <a:ext uri="{FF2B5EF4-FFF2-40B4-BE49-F238E27FC236}">
                <a16:creationId xmlns:a16="http://schemas.microsoft.com/office/drawing/2014/main" id="{AD2BF472-F499-1C67-4E3D-FB8D1F60968A}"/>
              </a:ext>
            </a:extLst>
          </p:cNvPr>
          <p:cNvSpPr txBox="1">
            <a:spLocks noGrp="1"/>
          </p:cNvSpPr>
          <p:nvPr>
            <p:ph type="subTitle" idx="1"/>
          </p:nvPr>
        </p:nvSpPr>
        <p:spPr>
          <a:xfrm>
            <a:off x="713225" y="1167038"/>
            <a:ext cx="4157100" cy="3223260"/>
          </a:xfrm>
          <a:prstGeom prst="rect">
            <a:avLst/>
          </a:prstGeom>
        </p:spPr>
        <p:txBody>
          <a:bodyPr spcFirstLastPara="1" wrap="square" lIns="91425" tIns="91425" rIns="91425" bIns="91425" anchor="ctr" anchorCtr="0">
            <a:noAutofit/>
          </a:bodyPr>
          <a:lstStyle/>
          <a:p>
            <a:pPr marL="0" marR="0" indent="0" algn="l" rtl="0">
              <a:spcBef>
                <a:spcPts val="0"/>
              </a:spcBef>
              <a:spcAft>
                <a:spcPts val="0"/>
              </a:spcAft>
              <a:buNone/>
            </a:pPr>
            <a:r>
              <a:rPr lang="en-US" b="0" i="0" dirty="0">
                <a:solidFill>
                  <a:srgbClr val="000000"/>
                </a:solidFill>
                <a:effectLst/>
                <a:latin typeface="Ubuntu" panose="020B0504030602030204" pitchFamily="34" charset="0"/>
                <a:ea typeface="Arial" panose="020B0604020202020204" pitchFamily="34" charset="0"/>
                <a:cs typeface="Arial" panose="020B0604020202020204" pitchFamily="34" charset="0"/>
              </a:rPr>
              <a:t>The next challenge in preprocessing is De-skewing rotated images. </a:t>
            </a:r>
          </a:p>
          <a:p>
            <a:pPr marL="0" marR="0" indent="0" algn="l" rtl="0">
              <a:spcBef>
                <a:spcPts val="0"/>
              </a:spcBef>
              <a:spcAft>
                <a:spcPts val="0"/>
              </a:spcAft>
              <a:buNone/>
            </a:pPr>
            <a:endParaRPr lang="en-US" sz="1400" dirty="0">
              <a:effectLst/>
            </a:endParaRPr>
          </a:p>
          <a:p>
            <a:pPr marL="0" marR="0" indent="0" algn="l" rtl="0">
              <a:spcBef>
                <a:spcPts val="0"/>
              </a:spcBef>
              <a:spcAft>
                <a:spcPts val="0"/>
              </a:spcAft>
              <a:buNone/>
            </a:pPr>
            <a:r>
              <a:rPr lang="en-US" b="0" i="0" dirty="0">
                <a:solidFill>
                  <a:srgbClr val="000000"/>
                </a:solidFill>
                <a:effectLst/>
                <a:latin typeface="Ubuntu" panose="020B0504030602030204" pitchFamily="34" charset="0"/>
                <a:ea typeface="Arial" panose="020B0604020202020204" pitchFamily="34" charset="0"/>
                <a:cs typeface="Arial" panose="020B0604020202020204" pitchFamily="34" charset="0"/>
              </a:rPr>
              <a:t>This step is essential to enhance the accuracy of the next steps and to avoid over complicating the detection process.</a:t>
            </a:r>
          </a:p>
          <a:p>
            <a:pPr marL="0" marR="0" indent="0" algn="l" rtl="0">
              <a:spcBef>
                <a:spcPts val="0"/>
              </a:spcBef>
              <a:spcAft>
                <a:spcPts val="0"/>
              </a:spcAft>
              <a:buNone/>
            </a:pPr>
            <a:endParaRPr lang="en-US" sz="1400" dirty="0">
              <a:effectLst/>
            </a:endParaRPr>
          </a:p>
          <a:p>
            <a:pPr marL="0" indent="0">
              <a:spcBef>
                <a:spcPts val="1600"/>
              </a:spcBef>
              <a:spcAft>
                <a:spcPts val="1600"/>
              </a:spcAft>
              <a:buNone/>
            </a:pPr>
            <a:endParaRPr dirty="0"/>
          </a:p>
        </p:txBody>
      </p:sp>
      <p:sp>
        <p:nvSpPr>
          <p:cNvPr id="8" name="Google Shape;3974;p33">
            <a:extLst>
              <a:ext uri="{FF2B5EF4-FFF2-40B4-BE49-F238E27FC236}">
                <a16:creationId xmlns:a16="http://schemas.microsoft.com/office/drawing/2014/main" id="{C24C93B6-FED5-18FD-BAE2-B9DC62E18F12}"/>
              </a:ext>
            </a:extLst>
          </p:cNvPr>
          <p:cNvSpPr txBox="1">
            <a:spLocks noGrp="1"/>
          </p:cNvSpPr>
          <p:nvPr>
            <p:ph type="title"/>
          </p:nvPr>
        </p:nvSpPr>
        <p:spPr>
          <a:xfrm>
            <a:off x="542109" y="539500"/>
            <a:ext cx="4328216" cy="10520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 Image Alignment and De-skewing:</a:t>
            </a:r>
            <a:endParaRPr sz="3600" dirty="0"/>
          </a:p>
        </p:txBody>
      </p:sp>
      <p:pic>
        <p:nvPicPr>
          <p:cNvPr id="9" name="Picture 8">
            <a:extLst>
              <a:ext uri="{FF2B5EF4-FFF2-40B4-BE49-F238E27FC236}">
                <a16:creationId xmlns:a16="http://schemas.microsoft.com/office/drawing/2014/main" id="{291FC97C-EF69-0D1D-795E-8788127962D4}"/>
              </a:ext>
            </a:extLst>
          </p:cNvPr>
          <p:cNvPicPr>
            <a:picLocks noChangeAspect="1"/>
          </p:cNvPicPr>
          <p:nvPr/>
        </p:nvPicPr>
        <p:blipFill>
          <a:blip r:embed="rId3"/>
          <a:srcRect t="1382" b="1382"/>
          <a:stretch/>
        </p:blipFill>
        <p:spPr>
          <a:xfrm>
            <a:off x="1" y="-1"/>
            <a:ext cx="9144000" cy="12344261"/>
          </a:xfrm>
          <a:prstGeom prst="rect">
            <a:avLst/>
          </a:prstGeom>
        </p:spPr>
      </p:pic>
      <p:cxnSp>
        <p:nvCxnSpPr>
          <p:cNvPr id="11" name="Straight Connector 10">
            <a:extLst>
              <a:ext uri="{FF2B5EF4-FFF2-40B4-BE49-F238E27FC236}">
                <a16:creationId xmlns:a16="http://schemas.microsoft.com/office/drawing/2014/main" id="{F9B1CF05-78B1-8BB4-21A8-6A1FE939F1D4}"/>
              </a:ext>
            </a:extLst>
          </p:cNvPr>
          <p:cNvCxnSpPr/>
          <p:nvPr/>
        </p:nvCxnSpPr>
        <p:spPr>
          <a:xfrm flipV="1">
            <a:off x="365760" y="3402874"/>
            <a:ext cx="7987937" cy="12409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84E688-6377-734D-3A23-F8B6CAA3AEFF}"/>
              </a:ext>
            </a:extLst>
          </p:cNvPr>
          <p:cNvCxnSpPr>
            <a:cxnSpLocks/>
          </p:cNvCxnSpPr>
          <p:nvPr/>
        </p:nvCxnSpPr>
        <p:spPr>
          <a:xfrm>
            <a:off x="365760" y="3526971"/>
            <a:ext cx="8412480" cy="0"/>
          </a:xfrm>
          <a:prstGeom prst="line">
            <a:avLst/>
          </a:prstGeom>
          <a:ln w="28575"/>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72088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22" presetClass="exit" presetSubtype="4" fill="hold" nodeType="withEffect">
                                  <p:stCondLst>
                                    <p:cond delay="0"/>
                                  </p:stCondLst>
                                  <p:childTnLst>
                                    <p:animEffect transition="out" filter="wipe(down)">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49175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Outlines</a:t>
            </a:r>
            <a:endParaRPr dirty="0"/>
          </a:p>
        </p:txBody>
      </p:sp>
      <p:sp>
        <p:nvSpPr>
          <p:cNvPr id="3923" name="Google Shape;3923;p31"/>
          <p:cNvSpPr txBox="1">
            <a:spLocks noGrp="1"/>
          </p:cNvSpPr>
          <p:nvPr>
            <p:ph type="body" idx="1"/>
          </p:nvPr>
        </p:nvSpPr>
        <p:spPr>
          <a:xfrm>
            <a:off x="713225" y="1152400"/>
            <a:ext cx="7717500" cy="3192900"/>
          </a:xfrm>
          <a:prstGeom prst="rect">
            <a:avLst/>
          </a:prstGeom>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Wingdings" panose="05000000000000000000" pitchFamily="2" charset="2"/>
              <a:buChar char="§"/>
            </a:pPr>
            <a:r>
              <a:rPr lang="en-US" sz="1800" b="1" dirty="0">
                <a:latin typeface="Ubuntu"/>
                <a:ea typeface="Ubuntu"/>
                <a:cs typeface="Ubuntu"/>
                <a:sym typeface="Ubuntu"/>
              </a:rPr>
              <a:t>Introduction</a:t>
            </a:r>
          </a:p>
          <a:p>
            <a:pPr marL="285750" lvl="0" indent="-285750" algn="l" rtl="0">
              <a:lnSpc>
                <a:spcPct val="115000"/>
              </a:lnSpc>
              <a:spcBef>
                <a:spcPts val="0"/>
              </a:spcBef>
              <a:spcAft>
                <a:spcPts val="0"/>
              </a:spcAft>
              <a:buFont typeface="Wingdings" panose="05000000000000000000" pitchFamily="2" charset="2"/>
              <a:buChar char="§"/>
            </a:pPr>
            <a:r>
              <a:rPr lang="en-US" sz="1800" b="1" dirty="0">
                <a:latin typeface="Ubuntu"/>
                <a:ea typeface="Ubuntu"/>
                <a:cs typeface="Ubuntu"/>
                <a:sym typeface="Ubuntu"/>
              </a:rPr>
              <a:t>Preprocessing</a:t>
            </a:r>
          </a:p>
          <a:p>
            <a:pPr marL="285750" lvl="0" indent="-285750" algn="l" rtl="0">
              <a:lnSpc>
                <a:spcPct val="115000"/>
              </a:lnSpc>
              <a:spcBef>
                <a:spcPts val="0"/>
              </a:spcBef>
              <a:spcAft>
                <a:spcPts val="0"/>
              </a:spcAft>
              <a:buFont typeface="Wingdings" panose="05000000000000000000" pitchFamily="2" charset="2"/>
              <a:buChar char="§"/>
            </a:pPr>
            <a:r>
              <a:rPr lang="en-US" sz="1800" b="1" dirty="0">
                <a:latin typeface="Ubuntu"/>
                <a:ea typeface="Ubuntu"/>
                <a:cs typeface="Ubuntu"/>
                <a:sym typeface="Ubuntu"/>
              </a:rPr>
              <a:t>Detection </a:t>
            </a:r>
          </a:p>
          <a:p>
            <a:pPr marL="742950" lvl="1" indent="-285750">
              <a:lnSpc>
                <a:spcPct val="115000"/>
              </a:lnSpc>
              <a:spcBef>
                <a:spcPts val="0"/>
              </a:spcBef>
              <a:buFont typeface="Arial" panose="020B0604020202020204" pitchFamily="34" charset="0"/>
              <a:buChar char="•"/>
            </a:pPr>
            <a:r>
              <a:rPr lang="en-US" sz="1600" dirty="0"/>
              <a:t>Dot Detection using Hough circle transform</a:t>
            </a:r>
          </a:p>
          <a:p>
            <a:pPr marL="742950" lvl="1" indent="-285750">
              <a:lnSpc>
                <a:spcPct val="115000"/>
              </a:lnSpc>
              <a:spcBef>
                <a:spcPts val="0"/>
              </a:spcBef>
              <a:buFont typeface="Arial" panose="020B0604020202020204" pitchFamily="34" charset="0"/>
              <a:buChar char="•"/>
            </a:pPr>
            <a:r>
              <a:rPr lang="en-US" sz="1600" dirty="0"/>
              <a:t>Symbol Detection using white spaces</a:t>
            </a:r>
            <a:endParaRPr lang="en-US" sz="1600" b="1" dirty="0">
              <a:sym typeface="Ubuntu"/>
            </a:endParaRPr>
          </a:p>
          <a:p>
            <a:pPr marL="285750" lvl="0" indent="-285750" algn="l" rtl="0">
              <a:lnSpc>
                <a:spcPct val="115000"/>
              </a:lnSpc>
              <a:spcBef>
                <a:spcPts val="0"/>
              </a:spcBef>
              <a:spcAft>
                <a:spcPts val="0"/>
              </a:spcAft>
              <a:buFont typeface="Wingdings" panose="05000000000000000000" pitchFamily="2" charset="2"/>
              <a:buChar char="§"/>
            </a:pPr>
            <a:r>
              <a:rPr lang="en-US" sz="1800" b="1" dirty="0">
                <a:latin typeface="Ubuntu"/>
                <a:ea typeface="Ubuntu"/>
                <a:cs typeface="Ubuntu"/>
                <a:sym typeface="Ubuntu"/>
              </a:rPr>
              <a:t> Recognition </a:t>
            </a:r>
          </a:p>
          <a:p>
            <a:pPr marL="742950" lvl="1" indent="-285750">
              <a:lnSpc>
                <a:spcPct val="115000"/>
              </a:lnSpc>
              <a:spcBef>
                <a:spcPts val="0"/>
              </a:spcBef>
              <a:buFont typeface="Arial" panose="020B0604020202020204" pitchFamily="34" charset="0"/>
              <a:buChar char="•"/>
            </a:pPr>
            <a:r>
              <a:rPr lang="en-US" sz="1600" dirty="0"/>
              <a:t>Grid formation for character analysis</a:t>
            </a:r>
          </a:p>
          <a:p>
            <a:pPr marL="742950" lvl="1" indent="-285750">
              <a:lnSpc>
                <a:spcPct val="115000"/>
              </a:lnSpc>
              <a:spcBef>
                <a:spcPts val="0"/>
              </a:spcBef>
              <a:buFont typeface="Arial" panose="020B0604020202020204" pitchFamily="34" charset="0"/>
              <a:buChar char="•"/>
            </a:pPr>
            <a:r>
              <a:rPr lang="en-US" sz="1600" dirty="0"/>
              <a:t>Convolutional Neural Network (CNN)</a:t>
            </a:r>
          </a:p>
          <a:p>
            <a:pPr marL="285750" lvl="0" indent="-285750" algn="l" rtl="0">
              <a:lnSpc>
                <a:spcPct val="115000"/>
              </a:lnSpc>
              <a:spcBef>
                <a:spcPts val="0"/>
              </a:spcBef>
              <a:spcAft>
                <a:spcPts val="0"/>
              </a:spcAft>
              <a:buFont typeface="Wingdings" panose="05000000000000000000" pitchFamily="2" charset="2"/>
              <a:buChar char="§"/>
            </a:pPr>
            <a:r>
              <a:rPr lang="en-US" sz="1800" b="1" dirty="0">
                <a:latin typeface="Ubuntu"/>
                <a:ea typeface="Ubuntu"/>
                <a:cs typeface="Ubuntu"/>
                <a:sym typeface="Ubuntu"/>
              </a:rPr>
              <a:t>Translation &amp; Text Correction </a:t>
            </a:r>
          </a:p>
          <a:p>
            <a:pPr marL="285750" lvl="0" indent="-285750" algn="l" rtl="0">
              <a:lnSpc>
                <a:spcPct val="115000"/>
              </a:lnSpc>
              <a:spcBef>
                <a:spcPts val="0"/>
              </a:spcBef>
              <a:spcAft>
                <a:spcPts val="0"/>
              </a:spcAft>
              <a:buFont typeface="Wingdings" panose="05000000000000000000" pitchFamily="2" charset="2"/>
              <a:buChar char="§"/>
            </a:pPr>
            <a:r>
              <a:rPr lang="en-US" sz="1800" b="1" dirty="0">
                <a:latin typeface="Ubuntu"/>
                <a:ea typeface="Ubuntu"/>
                <a:cs typeface="Ubuntu"/>
                <a:sym typeface="Ubuntu"/>
              </a:rPr>
              <a:t>Text to Speech </a:t>
            </a:r>
          </a:p>
          <a:p>
            <a:pPr marL="285750" lvl="0" indent="-285750" algn="l" rtl="0">
              <a:lnSpc>
                <a:spcPct val="115000"/>
              </a:lnSpc>
              <a:spcBef>
                <a:spcPts val="0"/>
              </a:spcBef>
              <a:spcAft>
                <a:spcPts val="0"/>
              </a:spcAft>
              <a:buFont typeface="Wingdings" panose="05000000000000000000" pitchFamily="2" charset="2"/>
              <a:buChar char="§"/>
            </a:pPr>
            <a:r>
              <a:rPr lang="en-US" sz="1800" b="1" dirty="0">
                <a:latin typeface="Ubuntu"/>
                <a:ea typeface="Ubuntu"/>
                <a:cs typeface="Ubuntu"/>
                <a:sym typeface="Ubuntu"/>
              </a:rPr>
              <a:t>GUI</a:t>
            </a:r>
          </a:p>
          <a:p>
            <a:pPr marL="285750" lvl="0" indent="-285750" algn="l" rtl="0">
              <a:lnSpc>
                <a:spcPct val="115000"/>
              </a:lnSpc>
              <a:spcBef>
                <a:spcPts val="0"/>
              </a:spcBef>
              <a:spcAft>
                <a:spcPts val="0"/>
              </a:spcAft>
              <a:buFont typeface="Wingdings" panose="05000000000000000000" pitchFamily="2" charset="2"/>
              <a:buChar char="§"/>
            </a:pPr>
            <a:r>
              <a:rPr lang="en-US" sz="1800" b="1" dirty="0">
                <a:latin typeface="Ubuntu"/>
                <a:ea typeface="Ubuntu"/>
                <a:cs typeface="Ubuntu"/>
                <a:sym typeface="Ubuntu"/>
              </a:rPr>
              <a:t>Results &amp; Future work</a:t>
            </a:r>
            <a:endParaRPr sz="1800" b="1" dirty="0">
              <a:latin typeface="Ubuntu"/>
              <a:ea typeface="Ubuntu"/>
              <a:cs typeface="Ubuntu"/>
              <a:sym typeface="Ubuntu"/>
            </a:endParaRPr>
          </a:p>
          <a:p>
            <a:pPr marL="0" lvl="0" indent="0" algn="l" rtl="0">
              <a:spcBef>
                <a:spcPts val="1600"/>
              </a:spcBef>
              <a:spcAft>
                <a:spcPts val="1600"/>
              </a:spcAft>
              <a:buNone/>
            </a:pPr>
            <a:endParaRPr dirty="0">
              <a:latin typeface="Ubuntu"/>
              <a:ea typeface="Ubuntu"/>
              <a:cs typeface="Ubuntu"/>
              <a:sym typeface="Ubuntu"/>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23">
                                            <p:txEl>
                                              <p:pRg st="0" end="0"/>
                                            </p:txEl>
                                          </p:spTgt>
                                        </p:tgtEl>
                                        <p:attrNameLst>
                                          <p:attrName>style.visibility</p:attrName>
                                        </p:attrNameLst>
                                      </p:cBhvr>
                                      <p:to>
                                        <p:strVal val="visible"/>
                                      </p:to>
                                    </p:set>
                                    <p:animEffect transition="in" filter="fade">
                                      <p:cBhvr>
                                        <p:cTn id="7" dur="1000"/>
                                        <p:tgtEl>
                                          <p:spTgt spid="3923">
                                            <p:txEl>
                                              <p:pRg st="0" end="0"/>
                                            </p:txEl>
                                          </p:spTgt>
                                        </p:tgtEl>
                                      </p:cBhvr>
                                    </p:animEffect>
                                    <p:anim calcmode="lin" valueType="num">
                                      <p:cBhvr>
                                        <p:cTn id="8" dur="1000" fill="hold"/>
                                        <p:tgtEl>
                                          <p:spTgt spid="39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9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923">
                                            <p:txEl>
                                              <p:pRg st="1" end="1"/>
                                            </p:txEl>
                                          </p:spTgt>
                                        </p:tgtEl>
                                        <p:attrNameLst>
                                          <p:attrName>style.visibility</p:attrName>
                                        </p:attrNameLst>
                                      </p:cBhvr>
                                      <p:to>
                                        <p:strVal val="visible"/>
                                      </p:to>
                                    </p:set>
                                    <p:animEffect transition="in" filter="fade">
                                      <p:cBhvr>
                                        <p:cTn id="14" dur="1000"/>
                                        <p:tgtEl>
                                          <p:spTgt spid="3923">
                                            <p:txEl>
                                              <p:pRg st="1" end="1"/>
                                            </p:txEl>
                                          </p:spTgt>
                                        </p:tgtEl>
                                      </p:cBhvr>
                                    </p:animEffect>
                                    <p:anim calcmode="lin" valueType="num">
                                      <p:cBhvr>
                                        <p:cTn id="15" dur="1000" fill="hold"/>
                                        <p:tgtEl>
                                          <p:spTgt spid="39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9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923">
                                            <p:txEl>
                                              <p:pRg st="2" end="2"/>
                                            </p:txEl>
                                          </p:spTgt>
                                        </p:tgtEl>
                                        <p:attrNameLst>
                                          <p:attrName>style.visibility</p:attrName>
                                        </p:attrNameLst>
                                      </p:cBhvr>
                                      <p:to>
                                        <p:strVal val="visible"/>
                                      </p:to>
                                    </p:set>
                                    <p:animEffect transition="in" filter="fade">
                                      <p:cBhvr>
                                        <p:cTn id="21" dur="1000"/>
                                        <p:tgtEl>
                                          <p:spTgt spid="3923">
                                            <p:txEl>
                                              <p:pRg st="2" end="2"/>
                                            </p:txEl>
                                          </p:spTgt>
                                        </p:tgtEl>
                                      </p:cBhvr>
                                    </p:animEffect>
                                    <p:anim calcmode="lin" valueType="num">
                                      <p:cBhvr>
                                        <p:cTn id="22" dur="1000" fill="hold"/>
                                        <p:tgtEl>
                                          <p:spTgt spid="392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9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923">
                                            <p:txEl>
                                              <p:pRg st="3" end="3"/>
                                            </p:txEl>
                                          </p:spTgt>
                                        </p:tgtEl>
                                        <p:attrNameLst>
                                          <p:attrName>style.visibility</p:attrName>
                                        </p:attrNameLst>
                                      </p:cBhvr>
                                      <p:to>
                                        <p:strVal val="visible"/>
                                      </p:to>
                                    </p:set>
                                    <p:animEffect transition="in" filter="fade">
                                      <p:cBhvr>
                                        <p:cTn id="28" dur="1000"/>
                                        <p:tgtEl>
                                          <p:spTgt spid="3923">
                                            <p:txEl>
                                              <p:pRg st="3" end="3"/>
                                            </p:txEl>
                                          </p:spTgt>
                                        </p:tgtEl>
                                      </p:cBhvr>
                                    </p:animEffect>
                                    <p:anim calcmode="lin" valueType="num">
                                      <p:cBhvr>
                                        <p:cTn id="29" dur="1000" fill="hold"/>
                                        <p:tgtEl>
                                          <p:spTgt spid="39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92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923">
                                            <p:txEl>
                                              <p:pRg st="4" end="4"/>
                                            </p:txEl>
                                          </p:spTgt>
                                        </p:tgtEl>
                                        <p:attrNameLst>
                                          <p:attrName>style.visibility</p:attrName>
                                        </p:attrNameLst>
                                      </p:cBhvr>
                                      <p:to>
                                        <p:strVal val="visible"/>
                                      </p:to>
                                    </p:set>
                                    <p:animEffect transition="in" filter="fade">
                                      <p:cBhvr>
                                        <p:cTn id="33" dur="1000"/>
                                        <p:tgtEl>
                                          <p:spTgt spid="3923">
                                            <p:txEl>
                                              <p:pRg st="4" end="4"/>
                                            </p:txEl>
                                          </p:spTgt>
                                        </p:tgtEl>
                                      </p:cBhvr>
                                    </p:animEffect>
                                    <p:anim calcmode="lin" valueType="num">
                                      <p:cBhvr>
                                        <p:cTn id="34" dur="1000" fill="hold"/>
                                        <p:tgtEl>
                                          <p:spTgt spid="392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9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23">
                                            <p:txEl>
                                              <p:pRg st="5" end="5"/>
                                            </p:txEl>
                                          </p:spTgt>
                                        </p:tgtEl>
                                        <p:attrNameLst>
                                          <p:attrName>style.visibility</p:attrName>
                                        </p:attrNameLst>
                                      </p:cBhvr>
                                      <p:to>
                                        <p:strVal val="visible"/>
                                      </p:to>
                                    </p:set>
                                    <p:animEffect transition="in" filter="fade">
                                      <p:cBhvr>
                                        <p:cTn id="40" dur="1000"/>
                                        <p:tgtEl>
                                          <p:spTgt spid="3923">
                                            <p:txEl>
                                              <p:pRg st="5" end="5"/>
                                            </p:txEl>
                                          </p:spTgt>
                                        </p:tgtEl>
                                      </p:cBhvr>
                                    </p:animEffect>
                                    <p:anim calcmode="lin" valueType="num">
                                      <p:cBhvr>
                                        <p:cTn id="41" dur="1000" fill="hold"/>
                                        <p:tgtEl>
                                          <p:spTgt spid="392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9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923">
                                            <p:txEl>
                                              <p:pRg st="6" end="6"/>
                                            </p:txEl>
                                          </p:spTgt>
                                        </p:tgtEl>
                                        <p:attrNameLst>
                                          <p:attrName>style.visibility</p:attrName>
                                        </p:attrNameLst>
                                      </p:cBhvr>
                                      <p:to>
                                        <p:strVal val="visible"/>
                                      </p:to>
                                    </p:set>
                                    <p:animEffect transition="in" filter="fade">
                                      <p:cBhvr>
                                        <p:cTn id="47" dur="1000"/>
                                        <p:tgtEl>
                                          <p:spTgt spid="3923">
                                            <p:txEl>
                                              <p:pRg st="6" end="6"/>
                                            </p:txEl>
                                          </p:spTgt>
                                        </p:tgtEl>
                                      </p:cBhvr>
                                    </p:animEffect>
                                    <p:anim calcmode="lin" valueType="num">
                                      <p:cBhvr>
                                        <p:cTn id="48" dur="1000" fill="hold"/>
                                        <p:tgtEl>
                                          <p:spTgt spid="392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923">
                                            <p:txEl>
                                              <p:pRg st="6" end="6"/>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923">
                                            <p:txEl>
                                              <p:pRg st="7" end="7"/>
                                            </p:txEl>
                                          </p:spTgt>
                                        </p:tgtEl>
                                        <p:attrNameLst>
                                          <p:attrName>style.visibility</p:attrName>
                                        </p:attrNameLst>
                                      </p:cBhvr>
                                      <p:to>
                                        <p:strVal val="visible"/>
                                      </p:to>
                                    </p:set>
                                    <p:animEffect transition="in" filter="fade">
                                      <p:cBhvr>
                                        <p:cTn id="52" dur="1000"/>
                                        <p:tgtEl>
                                          <p:spTgt spid="3923">
                                            <p:txEl>
                                              <p:pRg st="7" end="7"/>
                                            </p:txEl>
                                          </p:spTgt>
                                        </p:tgtEl>
                                      </p:cBhvr>
                                    </p:animEffect>
                                    <p:anim calcmode="lin" valueType="num">
                                      <p:cBhvr>
                                        <p:cTn id="53" dur="1000" fill="hold"/>
                                        <p:tgtEl>
                                          <p:spTgt spid="3923">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39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923">
                                            <p:txEl>
                                              <p:pRg st="8" end="8"/>
                                            </p:txEl>
                                          </p:spTgt>
                                        </p:tgtEl>
                                        <p:attrNameLst>
                                          <p:attrName>style.visibility</p:attrName>
                                        </p:attrNameLst>
                                      </p:cBhvr>
                                      <p:to>
                                        <p:strVal val="visible"/>
                                      </p:to>
                                    </p:set>
                                    <p:animEffect transition="in" filter="fade">
                                      <p:cBhvr>
                                        <p:cTn id="59" dur="1000"/>
                                        <p:tgtEl>
                                          <p:spTgt spid="3923">
                                            <p:txEl>
                                              <p:pRg st="8" end="8"/>
                                            </p:txEl>
                                          </p:spTgt>
                                        </p:tgtEl>
                                      </p:cBhvr>
                                    </p:animEffect>
                                    <p:anim calcmode="lin" valueType="num">
                                      <p:cBhvr>
                                        <p:cTn id="60" dur="1000" fill="hold"/>
                                        <p:tgtEl>
                                          <p:spTgt spid="3923">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392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923">
                                            <p:txEl>
                                              <p:pRg st="9" end="9"/>
                                            </p:txEl>
                                          </p:spTgt>
                                        </p:tgtEl>
                                        <p:attrNameLst>
                                          <p:attrName>style.visibility</p:attrName>
                                        </p:attrNameLst>
                                      </p:cBhvr>
                                      <p:to>
                                        <p:strVal val="visible"/>
                                      </p:to>
                                    </p:set>
                                    <p:animEffect transition="in" filter="fade">
                                      <p:cBhvr>
                                        <p:cTn id="66" dur="1000"/>
                                        <p:tgtEl>
                                          <p:spTgt spid="3923">
                                            <p:txEl>
                                              <p:pRg st="9" end="9"/>
                                            </p:txEl>
                                          </p:spTgt>
                                        </p:tgtEl>
                                      </p:cBhvr>
                                    </p:animEffect>
                                    <p:anim calcmode="lin" valueType="num">
                                      <p:cBhvr>
                                        <p:cTn id="67" dur="1000" fill="hold"/>
                                        <p:tgtEl>
                                          <p:spTgt spid="3923">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392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923">
                                            <p:txEl>
                                              <p:pRg st="10" end="10"/>
                                            </p:txEl>
                                          </p:spTgt>
                                        </p:tgtEl>
                                        <p:attrNameLst>
                                          <p:attrName>style.visibility</p:attrName>
                                        </p:attrNameLst>
                                      </p:cBhvr>
                                      <p:to>
                                        <p:strVal val="visible"/>
                                      </p:to>
                                    </p:set>
                                    <p:animEffect transition="in" filter="fade">
                                      <p:cBhvr>
                                        <p:cTn id="73" dur="1000"/>
                                        <p:tgtEl>
                                          <p:spTgt spid="3923">
                                            <p:txEl>
                                              <p:pRg st="10" end="10"/>
                                            </p:txEl>
                                          </p:spTgt>
                                        </p:tgtEl>
                                      </p:cBhvr>
                                    </p:animEffect>
                                    <p:anim calcmode="lin" valueType="num">
                                      <p:cBhvr>
                                        <p:cTn id="74" dur="1000" fill="hold"/>
                                        <p:tgtEl>
                                          <p:spTgt spid="3923">
                                            <p:txEl>
                                              <p:pRg st="10" end="10"/>
                                            </p:txEl>
                                          </p:spTgt>
                                        </p:tgtEl>
                                        <p:attrNameLst>
                                          <p:attrName>ppt_x</p:attrName>
                                        </p:attrNameLst>
                                      </p:cBhvr>
                                      <p:tavLst>
                                        <p:tav tm="0">
                                          <p:val>
                                            <p:strVal val="#ppt_x"/>
                                          </p:val>
                                        </p:tav>
                                        <p:tav tm="100000">
                                          <p:val>
                                            <p:strVal val="#ppt_x"/>
                                          </p:val>
                                        </p:tav>
                                      </p:tavLst>
                                    </p:anim>
                                    <p:anim calcmode="lin" valueType="num">
                                      <p:cBhvr>
                                        <p:cTn id="75" dur="1000" fill="hold"/>
                                        <p:tgtEl>
                                          <p:spTgt spid="392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923">
                                            <p:txEl>
                                              <p:pRg st="11" end="11"/>
                                            </p:txEl>
                                          </p:spTgt>
                                        </p:tgtEl>
                                        <p:attrNameLst>
                                          <p:attrName>style.visibility</p:attrName>
                                        </p:attrNameLst>
                                      </p:cBhvr>
                                      <p:to>
                                        <p:strVal val="visible"/>
                                      </p:to>
                                    </p:set>
                                    <p:animEffect transition="in" filter="fade">
                                      <p:cBhvr>
                                        <p:cTn id="80" dur="1000"/>
                                        <p:tgtEl>
                                          <p:spTgt spid="3923">
                                            <p:txEl>
                                              <p:pRg st="11" end="11"/>
                                            </p:txEl>
                                          </p:spTgt>
                                        </p:tgtEl>
                                      </p:cBhvr>
                                    </p:animEffect>
                                    <p:anim calcmode="lin" valueType="num">
                                      <p:cBhvr>
                                        <p:cTn id="81" dur="1000" fill="hold"/>
                                        <p:tgtEl>
                                          <p:spTgt spid="3923">
                                            <p:txEl>
                                              <p:pRg st="11" end="11"/>
                                            </p:txEl>
                                          </p:spTgt>
                                        </p:tgtEl>
                                        <p:attrNameLst>
                                          <p:attrName>ppt_x</p:attrName>
                                        </p:attrNameLst>
                                      </p:cBhvr>
                                      <p:tavLst>
                                        <p:tav tm="0">
                                          <p:val>
                                            <p:strVal val="#ppt_x"/>
                                          </p:val>
                                        </p:tav>
                                        <p:tav tm="100000">
                                          <p:val>
                                            <p:strVal val="#ppt_x"/>
                                          </p:val>
                                        </p:tav>
                                      </p:tavLst>
                                    </p:anim>
                                    <p:anim calcmode="lin" valueType="num">
                                      <p:cBhvr>
                                        <p:cTn id="82" dur="1000" fill="hold"/>
                                        <p:tgtEl>
                                          <p:spTgt spid="392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4" name="Google Shape;3974;p33"/>
          <p:cNvSpPr txBox="1">
            <a:spLocks noGrp="1"/>
          </p:cNvSpPr>
          <p:nvPr>
            <p:ph type="title"/>
          </p:nvPr>
        </p:nvSpPr>
        <p:spPr>
          <a:xfrm>
            <a:off x="713225" y="539500"/>
            <a:ext cx="4157100" cy="13807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Image Alignment and De-skewing</a:t>
            </a:r>
            <a:endParaRPr sz="3600" dirty="0"/>
          </a:p>
        </p:txBody>
      </p:sp>
      <p:pic>
        <p:nvPicPr>
          <p:cNvPr id="5" name="Picture 4">
            <a:extLst>
              <a:ext uri="{FF2B5EF4-FFF2-40B4-BE49-F238E27FC236}">
                <a16:creationId xmlns:a16="http://schemas.microsoft.com/office/drawing/2014/main" id="{6B2059C3-DBCA-688B-B9FB-3CC9F28B5206}"/>
              </a:ext>
            </a:extLst>
          </p:cNvPr>
          <p:cNvPicPr>
            <a:picLocks noChangeAspect="1"/>
          </p:cNvPicPr>
          <p:nvPr/>
        </p:nvPicPr>
        <p:blipFill>
          <a:blip r:embed="rId3"/>
          <a:srcRect t="1382" b="1382"/>
          <a:stretch/>
        </p:blipFill>
        <p:spPr>
          <a:xfrm>
            <a:off x="5333957" y="0"/>
            <a:ext cx="3810043" cy="5143500"/>
          </a:xfrm>
          <a:prstGeom prst="rect">
            <a:avLst/>
          </a:prstGeom>
          <a:effectLst>
            <a:glow rad="228600">
              <a:schemeClr val="accent5">
                <a:satMod val="175000"/>
                <a:alpha val="40000"/>
              </a:schemeClr>
            </a:glow>
          </a:effectLst>
        </p:spPr>
      </p:pic>
      <p:grpSp>
        <p:nvGrpSpPr>
          <p:cNvPr id="16" name="Google Shape;3941;p32">
            <a:extLst>
              <a:ext uri="{FF2B5EF4-FFF2-40B4-BE49-F238E27FC236}">
                <a16:creationId xmlns:a16="http://schemas.microsoft.com/office/drawing/2014/main" id="{1E25832F-537B-8223-2CE8-A7DE2C4DEC03}"/>
              </a:ext>
            </a:extLst>
          </p:cNvPr>
          <p:cNvGrpSpPr/>
          <p:nvPr/>
        </p:nvGrpSpPr>
        <p:grpSpPr>
          <a:xfrm>
            <a:off x="117601" y="1430902"/>
            <a:ext cx="160680" cy="263982"/>
            <a:chOff x="-868175" y="741175"/>
            <a:chExt cx="833400" cy="1369200"/>
          </a:xfrm>
        </p:grpSpPr>
        <p:sp>
          <p:nvSpPr>
            <p:cNvPr id="17" name="Google Shape;3942;p32">
              <a:extLst>
                <a:ext uri="{FF2B5EF4-FFF2-40B4-BE49-F238E27FC236}">
                  <a16:creationId xmlns:a16="http://schemas.microsoft.com/office/drawing/2014/main" id="{8350A80D-5AB4-3763-B0C6-66A3F7DB6BD4}"/>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 name="Google Shape;3943;p32">
              <a:extLst>
                <a:ext uri="{FF2B5EF4-FFF2-40B4-BE49-F238E27FC236}">
                  <a16:creationId xmlns:a16="http://schemas.microsoft.com/office/drawing/2014/main" id="{A3D56846-11AC-2068-3310-30ACA187E4B6}"/>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 name="Google Shape;3944;p32">
              <a:extLst>
                <a:ext uri="{FF2B5EF4-FFF2-40B4-BE49-F238E27FC236}">
                  <a16:creationId xmlns:a16="http://schemas.microsoft.com/office/drawing/2014/main" id="{793B4BB4-8922-47C1-392A-DDAF455B18A4}"/>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45;p32">
              <a:extLst>
                <a:ext uri="{FF2B5EF4-FFF2-40B4-BE49-F238E27FC236}">
                  <a16:creationId xmlns:a16="http://schemas.microsoft.com/office/drawing/2014/main" id="{546488F0-99B8-A40A-4201-C883A11FAD45}"/>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 name="Google Shape;3946;p32">
              <a:extLst>
                <a:ext uri="{FF2B5EF4-FFF2-40B4-BE49-F238E27FC236}">
                  <a16:creationId xmlns:a16="http://schemas.microsoft.com/office/drawing/2014/main" id="{B6822174-297F-9197-A49A-FB99D855C1E0}"/>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 name="Google Shape;3947;p32">
              <a:extLst>
                <a:ext uri="{FF2B5EF4-FFF2-40B4-BE49-F238E27FC236}">
                  <a16:creationId xmlns:a16="http://schemas.microsoft.com/office/drawing/2014/main" id="{C657BE85-49A8-6800-4371-E6BC8A678932}"/>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3" name="Google Shape;3948;p32">
            <a:extLst>
              <a:ext uri="{FF2B5EF4-FFF2-40B4-BE49-F238E27FC236}">
                <a16:creationId xmlns:a16="http://schemas.microsoft.com/office/drawing/2014/main" id="{A332DD93-49C9-014F-69EB-14C0414955B0}"/>
              </a:ext>
            </a:extLst>
          </p:cNvPr>
          <p:cNvGrpSpPr/>
          <p:nvPr/>
        </p:nvGrpSpPr>
        <p:grpSpPr>
          <a:xfrm>
            <a:off x="88913" y="3242011"/>
            <a:ext cx="160680" cy="263982"/>
            <a:chOff x="-868175" y="741175"/>
            <a:chExt cx="833400" cy="1369200"/>
          </a:xfrm>
        </p:grpSpPr>
        <p:sp>
          <p:nvSpPr>
            <p:cNvPr id="24" name="Google Shape;3949;p32">
              <a:extLst>
                <a:ext uri="{FF2B5EF4-FFF2-40B4-BE49-F238E27FC236}">
                  <a16:creationId xmlns:a16="http://schemas.microsoft.com/office/drawing/2014/main" id="{39062CFD-E27E-2651-12C7-BB7231BD0A69}"/>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3950;p32">
              <a:extLst>
                <a:ext uri="{FF2B5EF4-FFF2-40B4-BE49-F238E27FC236}">
                  <a16:creationId xmlns:a16="http://schemas.microsoft.com/office/drawing/2014/main" id="{4DBFF6B0-56A4-4D43-49B6-56AECAFEE8CE}"/>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3951;p32">
              <a:extLst>
                <a:ext uri="{FF2B5EF4-FFF2-40B4-BE49-F238E27FC236}">
                  <a16:creationId xmlns:a16="http://schemas.microsoft.com/office/drawing/2014/main" id="{542D82A5-7A17-EB06-4EB9-4C3FD82678FF}"/>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52;p32">
              <a:extLst>
                <a:ext uri="{FF2B5EF4-FFF2-40B4-BE49-F238E27FC236}">
                  <a16:creationId xmlns:a16="http://schemas.microsoft.com/office/drawing/2014/main" id="{8AA70FB9-6684-17FC-2F04-CE6D99B48142}"/>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 name="Google Shape;3953;p32">
              <a:extLst>
                <a:ext uri="{FF2B5EF4-FFF2-40B4-BE49-F238E27FC236}">
                  <a16:creationId xmlns:a16="http://schemas.microsoft.com/office/drawing/2014/main" id="{68EF473E-3A52-AB6A-DB70-DC1F5E666C21}"/>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 name="Google Shape;3954;p32">
              <a:extLst>
                <a:ext uri="{FF2B5EF4-FFF2-40B4-BE49-F238E27FC236}">
                  <a16:creationId xmlns:a16="http://schemas.microsoft.com/office/drawing/2014/main" id="{4DA7E97C-CD30-FC3A-CB17-B75989EE7D15}"/>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6" name="Google Shape;3973;p33">
            <a:extLst>
              <a:ext uri="{FF2B5EF4-FFF2-40B4-BE49-F238E27FC236}">
                <a16:creationId xmlns:a16="http://schemas.microsoft.com/office/drawing/2014/main" id="{62282E79-6DF7-837E-A2B4-7CC8FE8FEC73}"/>
              </a:ext>
            </a:extLst>
          </p:cNvPr>
          <p:cNvSpPr txBox="1">
            <a:spLocks noGrp="1"/>
          </p:cNvSpPr>
          <p:nvPr>
            <p:ph type="subTitle" idx="1"/>
          </p:nvPr>
        </p:nvSpPr>
        <p:spPr>
          <a:xfrm>
            <a:off x="713225" y="1167038"/>
            <a:ext cx="4157100" cy="3223260"/>
          </a:xfrm>
          <a:prstGeom prst="rect">
            <a:avLst/>
          </a:prstGeom>
        </p:spPr>
        <p:txBody>
          <a:bodyPr spcFirstLastPara="1" wrap="square" lIns="91425" tIns="91425" rIns="91425" bIns="91425" anchor="ctr" anchorCtr="0">
            <a:noAutofit/>
          </a:bodyPr>
          <a:lstStyle/>
          <a:p>
            <a:pPr marL="0" marR="0" indent="0" algn="just" rtl="0">
              <a:spcBef>
                <a:spcPts val="0"/>
              </a:spcBef>
              <a:spcAft>
                <a:spcPts val="0"/>
              </a:spcAft>
              <a:buNone/>
            </a:pPr>
            <a:r>
              <a:rPr lang="en-US" b="0" i="0" dirty="0">
                <a:solidFill>
                  <a:srgbClr val="000000"/>
                </a:solidFill>
                <a:effectLst/>
                <a:latin typeface="Ubuntu" panose="020B0504030602030204" pitchFamily="34" charset="0"/>
                <a:ea typeface="Arial" panose="020B0604020202020204" pitchFamily="34" charset="0"/>
                <a:cs typeface="Arial" panose="020B0604020202020204" pitchFamily="34" charset="0"/>
              </a:rPr>
              <a:t>The next challenge in preprocessing is De-skewing rotated images. </a:t>
            </a:r>
          </a:p>
          <a:p>
            <a:pPr marL="0" marR="0" indent="0" algn="just" rtl="0">
              <a:spcBef>
                <a:spcPts val="0"/>
              </a:spcBef>
              <a:spcAft>
                <a:spcPts val="0"/>
              </a:spcAft>
              <a:buNone/>
            </a:pPr>
            <a:endParaRPr lang="en-US" sz="1400" dirty="0">
              <a:effectLst/>
            </a:endParaRPr>
          </a:p>
          <a:p>
            <a:pPr marL="0" marR="0" indent="0" algn="just" rtl="0">
              <a:spcBef>
                <a:spcPts val="0"/>
              </a:spcBef>
              <a:spcAft>
                <a:spcPts val="0"/>
              </a:spcAft>
              <a:buNone/>
            </a:pPr>
            <a:r>
              <a:rPr lang="en-US" b="0" i="0" dirty="0">
                <a:solidFill>
                  <a:srgbClr val="000000"/>
                </a:solidFill>
                <a:effectLst/>
                <a:latin typeface="Ubuntu" panose="020B0504030602030204" pitchFamily="34" charset="0"/>
                <a:ea typeface="Arial" panose="020B0604020202020204" pitchFamily="34" charset="0"/>
                <a:cs typeface="Arial" panose="020B0604020202020204" pitchFamily="34" charset="0"/>
              </a:rPr>
              <a:t>This step is essential to enhance the accuracy of the next steps and to avoid over complicating the detection process.</a:t>
            </a:r>
          </a:p>
          <a:p>
            <a:pPr marL="0" marR="0" indent="0" algn="just" rtl="0">
              <a:spcBef>
                <a:spcPts val="0"/>
              </a:spcBef>
              <a:spcAft>
                <a:spcPts val="0"/>
              </a:spcAft>
              <a:buNone/>
            </a:pPr>
            <a:endParaRPr lang="en-US" sz="1400" dirty="0">
              <a:effectLst/>
            </a:endParaRPr>
          </a:p>
          <a:p>
            <a:pPr marL="0" indent="0" algn="just">
              <a:spcBef>
                <a:spcPts val="1600"/>
              </a:spcBef>
              <a:spcAft>
                <a:spcPts val="1600"/>
              </a:spcAft>
              <a:buNone/>
            </a:pPr>
            <a:endParaRPr dirty="0"/>
          </a:p>
        </p:txBody>
      </p:sp>
      <p:sp>
        <p:nvSpPr>
          <p:cNvPr id="7" name="TextBox 6">
            <a:extLst>
              <a:ext uri="{FF2B5EF4-FFF2-40B4-BE49-F238E27FC236}">
                <a16:creationId xmlns:a16="http://schemas.microsoft.com/office/drawing/2014/main" id="{02BA813F-9F06-CA9D-F8C3-033149C5094E}"/>
              </a:ext>
            </a:extLst>
          </p:cNvPr>
          <p:cNvSpPr txBox="1"/>
          <p:nvPr/>
        </p:nvSpPr>
        <p:spPr>
          <a:xfrm>
            <a:off x="713225" y="3223261"/>
            <a:ext cx="4088674" cy="2062103"/>
          </a:xfrm>
          <a:prstGeom prst="rect">
            <a:avLst/>
          </a:prstGeom>
          <a:noFill/>
        </p:spPr>
        <p:txBody>
          <a:bodyPr wrap="square" rtlCol="0">
            <a:spAutoFit/>
          </a:bodyPr>
          <a:lstStyle/>
          <a:p>
            <a:pPr algn="just"/>
            <a:r>
              <a:rPr lang="en-US" sz="1600" dirty="0">
                <a:latin typeface="Ubuntu" panose="020B0504030602030204" pitchFamily="34" charset="0"/>
                <a:cs typeface="Arial" panose="020B0604020202020204" pitchFamily="34" charset="0"/>
                <a:sym typeface="Ubuntu"/>
              </a:rPr>
              <a:t>It is important to mention that the image must not be rotated with wide angles or else some of the dots will not scanned or partially scanned.</a:t>
            </a:r>
          </a:p>
          <a:p>
            <a:pPr algn="just"/>
            <a:endParaRPr lang="en-US" sz="1600" dirty="0">
              <a:latin typeface="Ubuntu" panose="020B0504030602030204" pitchFamily="34" charset="0"/>
              <a:cs typeface="Arial" panose="020B0604020202020204" pitchFamily="34" charset="0"/>
              <a:sym typeface="Ubuntu"/>
            </a:endParaRPr>
          </a:p>
          <a:p>
            <a:pPr algn="just"/>
            <a:r>
              <a:rPr lang="en-US" sz="1600" dirty="0">
                <a:latin typeface="Ubuntu" panose="020B0504030602030204" pitchFamily="34" charset="0"/>
                <a:cs typeface="Arial" panose="020B0604020202020204" pitchFamily="34" charset="0"/>
                <a:sym typeface="Ubuntu"/>
              </a:rPr>
              <a:t>Two approaches tested: linear regression and Hough line transform</a:t>
            </a:r>
          </a:p>
          <a:p>
            <a:pPr algn="just"/>
            <a:endParaRPr lang="en-US" sz="1600" dirty="0">
              <a:latin typeface="Ubuntu" panose="020B0504030602030204" pitchFamily="34" charset="0"/>
              <a:cs typeface="Arial" panose="020B0604020202020204" pitchFamily="34" charset="0"/>
              <a:sym typeface="Ubuntu"/>
            </a:endParaRPr>
          </a:p>
        </p:txBody>
      </p:sp>
    </p:spTree>
    <p:extLst>
      <p:ext uri="{BB962C8B-B14F-4D97-AF65-F5344CB8AC3E}">
        <p14:creationId xmlns:p14="http://schemas.microsoft.com/office/powerpoint/2010/main" val="250231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lvl="0"/>
            <a:r>
              <a:rPr lang="en-US" sz="3600" dirty="0"/>
              <a:t>Linear Regression</a:t>
            </a:r>
            <a:endParaRPr sz="3600" dirty="0"/>
          </a:p>
        </p:txBody>
      </p:sp>
      <p:pic>
        <p:nvPicPr>
          <p:cNvPr id="7" name="Picture 6">
            <a:extLst>
              <a:ext uri="{FF2B5EF4-FFF2-40B4-BE49-F238E27FC236}">
                <a16:creationId xmlns:a16="http://schemas.microsoft.com/office/drawing/2014/main" id="{559EDF33-1E93-D5FF-7BD6-FF34AC30980A}"/>
              </a:ext>
            </a:extLst>
          </p:cNvPr>
          <p:cNvPicPr>
            <a:picLocks noChangeAspect="1"/>
          </p:cNvPicPr>
          <p:nvPr/>
        </p:nvPicPr>
        <p:blipFill>
          <a:blip r:embed="rId3"/>
          <a:stretch>
            <a:fillRect/>
          </a:stretch>
        </p:blipFill>
        <p:spPr>
          <a:xfrm>
            <a:off x="5706195" y="1811093"/>
            <a:ext cx="2724530" cy="2200582"/>
          </a:xfrm>
          <a:prstGeom prst="rect">
            <a:avLst/>
          </a:prstGeom>
          <a:effectLst>
            <a:glow rad="228600">
              <a:schemeClr val="accent5">
                <a:satMod val="175000"/>
                <a:alpha val="40000"/>
              </a:schemeClr>
            </a:glow>
          </a:effectLst>
        </p:spPr>
      </p:pic>
      <p:sp>
        <p:nvSpPr>
          <p:cNvPr id="16" name="TextBox 15">
            <a:extLst>
              <a:ext uri="{FF2B5EF4-FFF2-40B4-BE49-F238E27FC236}">
                <a16:creationId xmlns:a16="http://schemas.microsoft.com/office/drawing/2014/main" id="{33A887B1-9078-01C3-1873-C73C6F6B0695}"/>
              </a:ext>
            </a:extLst>
          </p:cNvPr>
          <p:cNvSpPr txBox="1"/>
          <p:nvPr/>
        </p:nvSpPr>
        <p:spPr>
          <a:xfrm>
            <a:off x="530344" y="1540698"/>
            <a:ext cx="4936461" cy="2554545"/>
          </a:xfrm>
          <a:prstGeom prst="rect">
            <a:avLst/>
          </a:prstGeom>
          <a:noFill/>
        </p:spPr>
        <p:txBody>
          <a:bodyPr wrap="square" rtlCol="0">
            <a:spAutoFit/>
          </a:bodyPr>
          <a:lstStyle/>
          <a:p>
            <a:pPr algn="just"/>
            <a:r>
              <a:rPr lang="en-US" sz="1600" dirty="0">
                <a:latin typeface="Ubuntu" panose="020B0504030602030204" pitchFamily="34" charset="0"/>
                <a:cs typeface="Arial" panose="020B0604020202020204" pitchFamily="34" charset="0"/>
                <a:sym typeface="Ubuntu"/>
              </a:rPr>
              <a:t>We used Hough circle transformation to find the coordinates.</a:t>
            </a:r>
          </a:p>
          <a:p>
            <a:pPr algn="just"/>
            <a:endParaRPr lang="en-US" sz="1600" dirty="0">
              <a:latin typeface="Ubuntu" panose="020B0504030602030204" pitchFamily="34" charset="0"/>
              <a:cs typeface="Arial" panose="020B0604020202020204" pitchFamily="34" charset="0"/>
              <a:sym typeface="Ubuntu"/>
            </a:endParaRPr>
          </a:p>
          <a:p>
            <a:pPr algn="just"/>
            <a:r>
              <a:rPr lang="en-US" sz="1600" dirty="0">
                <a:latin typeface="Ubuntu" panose="020B0504030602030204" pitchFamily="34" charset="0"/>
              </a:rPr>
              <a:t>We tried to find the angle using the linear equation Y=BX+A. by calculating the slope of the straight line between two adjacent dots.</a:t>
            </a:r>
          </a:p>
          <a:p>
            <a:pPr algn="just"/>
            <a:endParaRPr lang="en-US" sz="1600" dirty="0">
              <a:latin typeface="Ubuntu" panose="020B0504030602030204" pitchFamily="34" charset="0"/>
            </a:endParaRPr>
          </a:p>
          <a:p>
            <a:pPr algn="just"/>
            <a:r>
              <a:rPr lang="en-US" sz="1600" dirty="0">
                <a:latin typeface="Ubuntu" panose="020B0504030602030204" pitchFamily="34" charset="0"/>
              </a:rPr>
              <a:t>We couldn’t restrain the regression for the dots that should be at the same row.</a:t>
            </a:r>
          </a:p>
          <a:p>
            <a:pPr algn="just"/>
            <a:endParaRPr lang="en-US" sz="1600" dirty="0">
              <a:latin typeface="Ubuntu" panose="020B0504030602030204" pitchFamily="34" charset="0"/>
              <a:cs typeface="Arial" panose="020B0604020202020204" pitchFamily="34" charset="0"/>
              <a:sym typeface="Ubuntu"/>
            </a:endParaRPr>
          </a:p>
        </p:txBody>
      </p:sp>
    </p:spTree>
    <p:extLst>
      <p:ext uri="{BB962C8B-B14F-4D97-AF65-F5344CB8AC3E}">
        <p14:creationId xmlns:p14="http://schemas.microsoft.com/office/powerpoint/2010/main" val="355091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22"/>
                                        </p:tgtEl>
                                        <p:attrNameLst>
                                          <p:attrName>style.visibility</p:attrName>
                                        </p:attrNameLst>
                                      </p:cBhvr>
                                      <p:to>
                                        <p:strVal val="visible"/>
                                      </p:to>
                                    </p:set>
                                    <p:animEffect transition="in" filter="fade">
                                      <p:cBhvr>
                                        <p:cTn id="7" dur="500"/>
                                        <p:tgtEl>
                                          <p:spTgt spid="39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16" name="TextBox 15">
            <a:extLst>
              <a:ext uri="{FF2B5EF4-FFF2-40B4-BE49-F238E27FC236}">
                <a16:creationId xmlns:a16="http://schemas.microsoft.com/office/drawing/2014/main" id="{33A887B1-9078-01C3-1873-C73C6F6B0695}"/>
              </a:ext>
            </a:extLst>
          </p:cNvPr>
          <p:cNvSpPr txBox="1"/>
          <p:nvPr/>
        </p:nvSpPr>
        <p:spPr>
          <a:xfrm>
            <a:off x="530344" y="1521103"/>
            <a:ext cx="5710799" cy="3293209"/>
          </a:xfrm>
          <a:prstGeom prst="rect">
            <a:avLst/>
          </a:prstGeom>
          <a:noFill/>
        </p:spPr>
        <p:txBody>
          <a:bodyPr wrap="square" rtlCol="0">
            <a:spAutoFit/>
          </a:bodyPr>
          <a:lstStyle/>
          <a:p>
            <a:pPr marL="0" indent="0" algn="just">
              <a:buNone/>
            </a:pPr>
            <a:r>
              <a:rPr lang="en-US" sz="1600" dirty="0">
                <a:latin typeface="Ubuntu" panose="020B0504030602030204" pitchFamily="34" charset="0"/>
              </a:rPr>
              <a:t>A line in the image space can be expressed in two domains.</a:t>
            </a:r>
          </a:p>
          <a:p>
            <a:pPr marL="0" indent="0" algn="just">
              <a:buNone/>
            </a:pPr>
            <a:r>
              <a:rPr lang="en-US" sz="1600" dirty="0">
                <a:latin typeface="Ubuntu" panose="020B0504030602030204" pitchFamily="34" charset="0"/>
              </a:rPr>
              <a:t> (a) The Cartesian domain: Parameters: (m, b).</a:t>
            </a:r>
          </a:p>
          <a:p>
            <a:pPr marL="0" indent="0" algn="just">
              <a:buNone/>
            </a:pPr>
            <a:r>
              <a:rPr lang="en-US" sz="1600" dirty="0">
                <a:latin typeface="Ubuntu" panose="020B0504030602030204" pitchFamily="34" charset="0"/>
              </a:rPr>
              <a:t> (b) The Polar domain: Parameters: (r, θ).</a:t>
            </a:r>
          </a:p>
          <a:p>
            <a:pPr marL="0" indent="0" algn="just">
              <a:buNone/>
            </a:pPr>
            <a:endParaRPr lang="en-US" sz="1600" dirty="0">
              <a:latin typeface="Ubuntu" panose="020B0504030602030204" pitchFamily="34" charset="0"/>
            </a:endParaRPr>
          </a:p>
          <a:p>
            <a:pPr marL="0" indent="0" algn="just">
              <a:buNone/>
            </a:pPr>
            <a:endParaRPr lang="en-US" sz="1600" dirty="0">
              <a:latin typeface="Ubuntu" panose="020B0504030602030204" pitchFamily="34" charset="0"/>
            </a:endParaRPr>
          </a:p>
          <a:p>
            <a:pPr marL="0" indent="0" algn="just">
              <a:buNone/>
            </a:pPr>
            <a:r>
              <a:rPr lang="en-US" sz="1600" dirty="0">
                <a:latin typeface="Ubuntu" panose="020B0504030602030204" pitchFamily="34" charset="0"/>
              </a:rPr>
              <a:t>Hough line transform utilize the polar domain so the lines equation would transformed</a:t>
            </a:r>
          </a:p>
          <a:p>
            <a:pPr marL="0" indent="0" algn="just">
              <a:buNone/>
            </a:pPr>
            <a:r>
              <a:rPr lang="en-US" sz="1600" dirty="0">
                <a:latin typeface="Ubuntu" panose="020B0504030602030204" pitchFamily="34" charset="0"/>
              </a:rPr>
              <a:t> from </a:t>
            </a:r>
          </a:p>
          <a:p>
            <a:pPr marL="0" indent="0" algn="just">
              <a:buNone/>
            </a:pPr>
            <a:endParaRPr lang="en-US" sz="1600" dirty="0">
              <a:latin typeface="Ubuntu" panose="020B0504030602030204" pitchFamily="34" charset="0"/>
            </a:endParaRPr>
          </a:p>
          <a:p>
            <a:pPr marL="0" indent="0" algn="just">
              <a:buNone/>
            </a:pPr>
            <a:endParaRPr lang="en-US" sz="1600" dirty="0">
              <a:latin typeface="Ubuntu" panose="020B0504030602030204" pitchFamily="34" charset="0"/>
            </a:endParaRPr>
          </a:p>
          <a:p>
            <a:pPr marL="0" indent="0" algn="just">
              <a:buNone/>
            </a:pPr>
            <a:endParaRPr lang="en-US" sz="1600" dirty="0">
              <a:latin typeface="Ubuntu" panose="020B0504030602030204" pitchFamily="34" charset="0"/>
            </a:endParaRPr>
          </a:p>
          <a:p>
            <a:pPr marL="0" indent="0" algn="just">
              <a:buNone/>
            </a:pPr>
            <a:r>
              <a:rPr lang="en-US" sz="1600" dirty="0">
                <a:latin typeface="Ubuntu" panose="020B0504030602030204" pitchFamily="34" charset="0"/>
              </a:rPr>
              <a:t>To </a:t>
            </a:r>
          </a:p>
          <a:p>
            <a:pPr algn="just"/>
            <a:endParaRPr lang="en-US" sz="1600" dirty="0">
              <a:latin typeface="Ubuntu" panose="020B0504030602030204" pitchFamily="34" charset="0"/>
              <a:cs typeface="Arial" panose="020B0604020202020204" pitchFamily="34" charset="0"/>
              <a:sym typeface="Ubuntu"/>
            </a:endParaRPr>
          </a:p>
        </p:txBody>
      </p:sp>
      <p:pic>
        <p:nvPicPr>
          <p:cNvPr id="3" name="Picture 2">
            <a:extLst>
              <a:ext uri="{FF2B5EF4-FFF2-40B4-BE49-F238E27FC236}">
                <a16:creationId xmlns:a16="http://schemas.microsoft.com/office/drawing/2014/main" id="{3E63E0FA-7654-5D02-BB36-29FDB7165C2D}"/>
              </a:ext>
            </a:extLst>
          </p:cNvPr>
          <p:cNvPicPr>
            <a:picLocks noChangeAspect="1"/>
          </p:cNvPicPr>
          <p:nvPr/>
        </p:nvPicPr>
        <p:blipFill>
          <a:blip r:embed="rId3"/>
          <a:stretch>
            <a:fillRect/>
          </a:stretch>
        </p:blipFill>
        <p:spPr>
          <a:xfrm>
            <a:off x="6447761" y="1521103"/>
            <a:ext cx="2276793" cy="1838480"/>
          </a:xfrm>
          <a:prstGeom prst="rect">
            <a:avLst/>
          </a:prstGeom>
          <a:effectLst>
            <a:glow rad="228600">
              <a:schemeClr val="accent5">
                <a:satMod val="175000"/>
                <a:alpha val="40000"/>
              </a:schemeClr>
            </a:glow>
          </a:effectLst>
        </p:spPr>
      </p:pic>
      <p:pic>
        <p:nvPicPr>
          <p:cNvPr id="4" name="Picture 3">
            <a:extLst>
              <a:ext uri="{FF2B5EF4-FFF2-40B4-BE49-F238E27FC236}">
                <a16:creationId xmlns:a16="http://schemas.microsoft.com/office/drawing/2014/main" id="{A377252C-5536-7F41-E252-5E79C9027914}"/>
              </a:ext>
            </a:extLst>
          </p:cNvPr>
          <p:cNvPicPr>
            <a:picLocks noChangeAspect="1"/>
          </p:cNvPicPr>
          <p:nvPr/>
        </p:nvPicPr>
        <p:blipFill>
          <a:blip r:embed="rId4"/>
          <a:stretch>
            <a:fillRect/>
          </a:stretch>
        </p:blipFill>
        <p:spPr>
          <a:xfrm>
            <a:off x="1246079" y="3350068"/>
            <a:ext cx="2276793" cy="600159"/>
          </a:xfrm>
          <a:prstGeom prst="rect">
            <a:avLst/>
          </a:prstGeom>
          <a:effectLst>
            <a:glow rad="228600">
              <a:schemeClr val="accent5">
                <a:satMod val="175000"/>
                <a:alpha val="40000"/>
              </a:schemeClr>
            </a:glow>
          </a:effectLst>
        </p:spPr>
      </p:pic>
      <p:pic>
        <p:nvPicPr>
          <p:cNvPr id="5" name="Picture 4">
            <a:extLst>
              <a:ext uri="{FF2B5EF4-FFF2-40B4-BE49-F238E27FC236}">
                <a16:creationId xmlns:a16="http://schemas.microsoft.com/office/drawing/2014/main" id="{CD03E87F-EF2C-DFE5-C15E-63F5E76EC18C}"/>
              </a:ext>
            </a:extLst>
          </p:cNvPr>
          <p:cNvPicPr>
            <a:picLocks noChangeAspect="1"/>
          </p:cNvPicPr>
          <p:nvPr/>
        </p:nvPicPr>
        <p:blipFill>
          <a:blip r:embed="rId5"/>
          <a:stretch>
            <a:fillRect/>
          </a:stretch>
        </p:blipFill>
        <p:spPr>
          <a:xfrm>
            <a:off x="1246079" y="4382840"/>
            <a:ext cx="1800714" cy="276246"/>
          </a:xfrm>
          <a:prstGeom prst="rect">
            <a:avLst/>
          </a:prstGeom>
          <a:effectLst>
            <a:glow rad="228600">
              <a:schemeClr val="accent5">
                <a:satMod val="175000"/>
                <a:alpha val="40000"/>
              </a:schemeClr>
            </a:glow>
          </a:effectLst>
        </p:spPr>
      </p:pic>
      <p:sp>
        <p:nvSpPr>
          <p:cNvPr id="11" name="Google Shape;3922;p31">
            <a:extLst>
              <a:ext uri="{FF2B5EF4-FFF2-40B4-BE49-F238E27FC236}">
                <a16:creationId xmlns:a16="http://schemas.microsoft.com/office/drawing/2014/main" id="{CB087DD9-5516-F3B8-06AD-5718F0CEFDE6}"/>
              </a:ext>
            </a:extLst>
          </p:cNvPr>
          <p:cNvSpPr txBox="1">
            <a:spLocks/>
          </p:cNvSpPr>
          <p:nvPr/>
        </p:nvSpPr>
        <p:spPr>
          <a:xfrm>
            <a:off x="713250" y="385447"/>
            <a:ext cx="7717500" cy="61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r>
              <a:rPr lang="en-US" sz="3600" dirty="0"/>
              <a:t>Hough Line Transform</a:t>
            </a:r>
          </a:p>
        </p:txBody>
      </p:sp>
    </p:spTree>
    <p:extLst>
      <p:ext uri="{BB962C8B-B14F-4D97-AF65-F5344CB8AC3E}">
        <p14:creationId xmlns:p14="http://schemas.microsoft.com/office/powerpoint/2010/main" val="304267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fade">
                                      <p:cBhvr>
                                        <p:cTn id="37" dur="500"/>
                                        <p:tgtEl>
                                          <p:spTgt spid="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xEl>
                                              <p:pRg st="10" end="10"/>
                                            </p:txEl>
                                          </p:spTgt>
                                        </p:tgtEl>
                                        <p:attrNameLst>
                                          <p:attrName>style.visibility</p:attrName>
                                        </p:attrNameLst>
                                      </p:cBhvr>
                                      <p:to>
                                        <p:strVal val="visible"/>
                                      </p:to>
                                    </p:set>
                                    <p:animEffect transition="in" filter="fade">
                                      <p:cBhvr>
                                        <p:cTn id="47" dur="500"/>
                                        <p:tgtEl>
                                          <p:spTgt spid="16">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50" y="285837"/>
            <a:ext cx="7717500" cy="612900"/>
          </a:xfrm>
          <a:prstGeom prst="rect">
            <a:avLst/>
          </a:prstGeom>
        </p:spPr>
        <p:txBody>
          <a:bodyPr spcFirstLastPara="1" wrap="square" lIns="91425" tIns="91425" rIns="91425" bIns="91425" anchor="t" anchorCtr="0">
            <a:noAutofit/>
          </a:bodyPr>
          <a:lstStyle/>
          <a:p>
            <a:pPr lvl="0"/>
            <a:r>
              <a:rPr lang="en-US" sz="3600" dirty="0"/>
              <a:t>Hough Line Transform</a:t>
            </a:r>
            <a:endParaRPr sz="3600" dirty="0"/>
          </a:p>
        </p:txBody>
      </p:sp>
      <p:sp>
        <p:nvSpPr>
          <p:cNvPr id="6" name="TextBox 5">
            <a:extLst>
              <a:ext uri="{FF2B5EF4-FFF2-40B4-BE49-F238E27FC236}">
                <a16:creationId xmlns:a16="http://schemas.microsoft.com/office/drawing/2014/main" id="{29570F33-1A9B-DBBA-D3BD-BA709D2BBF31}"/>
              </a:ext>
            </a:extLst>
          </p:cNvPr>
          <p:cNvSpPr txBox="1"/>
          <p:nvPr/>
        </p:nvSpPr>
        <p:spPr>
          <a:xfrm>
            <a:off x="290286" y="1268068"/>
            <a:ext cx="5065485" cy="3293209"/>
          </a:xfrm>
          <a:prstGeom prst="rect">
            <a:avLst/>
          </a:prstGeom>
          <a:noFill/>
        </p:spPr>
        <p:txBody>
          <a:bodyPr wrap="square" rtlCol="0">
            <a:spAutoFit/>
          </a:bodyPr>
          <a:lstStyle/>
          <a:p>
            <a:pPr algn="just"/>
            <a:r>
              <a:rPr lang="en-US" sz="1600" dirty="0">
                <a:latin typeface="Ubuntu" panose="020B0504030602030204" pitchFamily="34" charset="0"/>
                <a:cs typeface="Arial" panose="020B0604020202020204" pitchFamily="34" charset="0"/>
                <a:sym typeface="Ubuntu"/>
              </a:rPr>
              <a:t>The Utilization of polar domain results:</a:t>
            </a:r>
          </a:p>
          <a:p>
            <a:pPr algn="just"/>
            <a:endParaRPr lang="en-US" sz="1600" dirty="0">
              <a:latin typeface="Ubuntu" panose="020B0504030602030204" pitchFamily="34" charset="0"/>
              <a:cs typeface="Arial" panose="020B0604020202020204" pitchFamily="34" charset="0"/>
              <a:sym typeface="Ubuntu"/>
            </a:endParaRPr>
          </a:p>
          <a:p>
            <a:pPr algn="just"/>
            <a:r>
              <a:rPr lang="en-US" sz="1600" dirty="0">
                <a:latin typeface="Ubuntu" panose="020B0504030602030204" pitchFamily="34" charset="0"/>
                <a:cs typeface="Arial" panose="020B0604020202020204" pitchFamily="34" charset="0"/>
                <a:sym typeface="Ubuntu"/>
              </a:rPr>
              <a:t> The transformation of a single dot in the cartesian domain  into a sin curve in the (</a:t>
            </a:r>
            <a:r>
              <a:rPr lang="en-US" sz="1600" dirty="0">
                <a:latin typeface="Ubuntu" panose="020B0504030602030204" pitchFamily="34" charset="0"/>
              </a:rPr>
              <a:t>θ-r) plane.</a:t>
            </a:r>
            <a:br>
              <a:rPr lang="en-US" sz="1600" dirty="0">
                <a:latin typeface="Ubuntu" panose="020B0504030602030204" pitchFamily="34" charset="0"/>
              </a:rPr>
            </a:br>
            <a:endParaRPr lang="en-US" sz="1600" dirty="0">
              <a:latin typeface="Ubuntu" panose="020B0504030602030204" pitchFamily="34" charset="0"/>
            </a:endParaRPr>
          </a:p>
          <a:p>
            <a:pPr algn="just"/>
            <a:br>
              <a:rPr lang="en-US" sz="1600" dirty="0">
                <a:latin typeface="Ubuntu" panose="020B0504030602030204" pitchFamily="34" charset="0"/>
              </a:rPr>
            </a:br>
            <a:r>
              <a:rPr lang="en-US" sz="1600" dirty="0">
                <a:latin typeface="Ubuntu" panose="020B0504030602030204" pitchFamily="34" charset="0"/>
                <a:cs typeface="Arial" panose="020B0604020202020204" pitchFamily="34" charset="0"/>
                <a:sym typeface="Ubuntu"/>
              </a:rPr>
              <a:t>The transformation of a single line in the cartesian domain  into a point of intersection in the (</a:t>
            </a:r>
            <a:r>
              <a:rPr lang="en-US" sz="1600" dirty="0">
                <a:latin typeface="Ubuntu" panose="020B0504030602030204" pitchFamily="34" charset="0"/>
              </a:rPr>
              <a:t>θ-r) plane.</a:t>
            </a:r>
          </a:p>
          <a:p>
            <a:pPr algn="just"/>
            <a:endParaRPr lang="en-US" sz="1600" dirty="0">
              <a:latin typeface="Ubuntu" panose="020B0504030602030204" pitchFamily="34" charset="0"/>
            </a:endParaRPr>
          </a:p>
          <a:p>
            <a:pPr algn="just"/>
            <a:r>
              <a:rPr lang="en-US" sz="1600" dirty="0">
                <a:latin typeface="Ubuntu" panose="020B0504030602030204" pitchFamily="34" charset="0"/>
              </a:rPr>
              <a:t>Hough transform uses the accumulation of the </a:t>
            </a:r>
            <a:r>
              <a:rPr lang="en-US" sz="1600" dirty="0">
                <a:latin typeface="Ubuntu" panose="020B0504030602030204" pitchFamily="34" charset="0"/>
                <a:cs typeface="Arial" panose="020B0604020202020204" pitchFamily="34" charset="0"/>
                <a:sym typeface="Ubuntu"/>
              </a:rPr>
              <a:t>(</a:t>
            </a:r>
            <a:r>
              <a:rPr lang="en-US" sz="1600" dirty="0">
                <a:latin typeface="Ubuntu" panose="020B0504030602030204" pitchFamily="34" charset="0"/>
              </a:rPr>
              <a:t>θ-r) plane representing every dot, as the peaks of accumulation (intersections of curves) indicate the possible lines connecting these dots.</a:t>
            </a:r>
            <a:endParaRPr lang="en-US" sz="1600" dirty="0">
              <a:latin typeface="Ubuntu" panose="020B0504030602030204" pitchFamily="34" charset="0"/>
              <a:cs typeface="Arial" panose="020B0604020202020204" pitchFamily="34" charset="0"/>
              <a:sym typeface="Ubuntu"/>
            </a:endParaRPr>
          </a:p>
        </p:txBody>
      </p:sp>
      <p:pic>
        <p:nvPicPr>
          <p:cNvPr id="8" name="Picture 7">
            <a:extLst>
              <a:ext uri="{FF2B5EF4-FFF2-40B4-BE49-F238E27FC236}">
                <a16:creationId xmlns:a16="http://schemas.microsoft.com/office/drawing/2014/main" id="{5146F8AC-BFC2-1177-6BF8-A60787DDBB9D}"/>
              </a:ext>
            </a:extLst>
          </p:cNvPr>
          <p:cNvPicPr>
            <a:picLocks noChangeAspect="1"/>
          </p:cNvPicPr>
          <p:nvPr/>
        </p:nvPicPr>
        <p:blipFill>
          <a:blip r:embed="rId3"/>
          <a:stretch>
            <a:fillRect/>
          </a:stretch>
        </p:blipFill>
        <p:spPr>
          <a:xfrm>
            <a:off x="5646560" y="995107"/>
            <a:ext cx="2841463" cy="1919566"/>
          </a:xfrm>
          <a:prstGeom prst="rect">
            <a:avLst/>
          </a:prstGeom>
          <a:effectLst>
            <a:glow rad="228600">
              <a:schemeClr val="accent5">
                <a:satMod val="175000"/>
                <a:alpha val="40000"/>
              </a:schemeClr>
            </a:glow>
          </a:effectLst>
        </p:spPr>
      </p:pic>
      <p:pic>
        <p:nvPicPr>
          <p:cNvPr id="11" name="Picture 10">
            <a:extLst>
              <a:ext uri="{FF2B5EF4-FFF2-40B4-BE49-F238E27FC236}">
                <a16:creationId xmlns:a16="http://schemas.microsoft.com/office/drawing/2014/main" id="{CB79D075-752D-4F98-A39C-4191C6EE78FE}"/>
              </a:ext>
            </a:extLst>
          </p:cNvPr>
          <p:cNvPicPr>
            <a:picLocks noChangeAspect="1"/>
          </p:cNvPicPr>
          <p:nvPr/>
        </p:nvPicPr>
        <p:blipFill>
          <a:blip r:embed="rId4"/>
          <a:srcRect/>
          <a:stretch/>
        </p:blipFill>
        <p:spPr>
          <a:xfrm>
            <a:off x="5646561" y="3083857"/>
            <a:ext cx="2846024" cy="1846753"/>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296508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22"/>
                                        </p:tgtEl>
                                        <p:attrNameLst>
                                          <p:attrName>style.visibility</p:attrName>
                                        </p:attrNameLst>
                                      </p:cBhvr>
                                      <p:to>
                                        <p:strVal val="visible"/>
                                      </p:to>
                                    </p:set>
                                    <p:animEffect transition="in" filter="fade">
                                      <p:cBhvr>
                                        <p:cTn id="7" dur="500"/>
                                        <p:tgtEl>
                                          <p:spTgt spid="39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50" y="285837"/>
            <a:ext cx="7717500" cy="612900"/>
          </a:xfrm>
          <a:prstGeom prst="rect">
            <a:avLst/>
          </a:prstGeom>
        </p:spPr>
        <p:txBody>
          <a:bodyPr spcFirstLastPara="1" wrap="square" lIns="91425" tIns="91425" rIns="91425" bIns="91425" anchor="t" anchorCtr="0">
            <a:noAutofit/>
          </a:bodyPr>
          <a:lstStyle/>
          <a:p>
            <a:pPr lvl="0"/>
            <a:r>
              <a:rPr lang="en-US" sz="3600" dirty="0"/>
              <a:t>Steps of De-Skewing</a:t>
            </a:r>
            <a:endParaRPr sz="3600" dirty="0"/>
          </a:p>
        </p:txBody>
      </p:sp>
      <p:sp>
        <p:nvSpPr>
          <p:cNvPr id="6" name="TextBox 5">
            <a:extLst>
              <a:ext uri="{FF2B5EF4-FFF2-40B4-BE49-F238E27FC236}">
                <a16:creationId xmlns:a16="http://schemas.microsoft.com/office/drawing/2014/main" id="{29570F33-1A9B-DBBA-D3BD-BA709D2BBF31}"/>
              </a:ext>
            </a:extLst>
          </p:cNvPr>
          <p:cNvSpPr txBox="1"/>
          <p:nvPr/>
        </p:nvSpPr>
        <p:spPr>
          <a:xfrm>
            <a:off x="275986" y="1513706"/>
            <a:ext cx="4296014" cy="2554545"/>
          </a:xfrm>
          <a:prstGeom prst="rect">
            <a:avLst/>
          </a:prstGeom>
          <a:noFill/>
        </p:spPr>
        <p:txBody>
          <a:bodyPr wrap="square" rtlCol="0">
            <a:spAutoFit/>
          </a:bodyPr>
          <a:lstStyle/>
          <a:p>
            <a:pPr marL="342900" indent="-342900" algn="just">
              <a:buFont typeface="+mj-lt"/>
              <a:buAutoNum type="arabicPeriod"/>
            </a:pPr>
            <a:r>
              <a:rPr lang="en-US" sz="1600" dirty="0">
                <a:latin typeface="Ubuntu" panose="020B0504030602030204" pitchFamily="34" charset="0"/>
                <a:cs typeface="Arial" panose="020B0604020202020204" pitchFamily="34" charset="0"/>
                <a:sym typeface="Ubuntu"/>
              </a:rPr>
              <a:t>Using Hough line probabilistic transform to detect lines on the Braille page </a:t>
            </a:r>
          </a:p>
          <a:p>
            <a:pPr marL="342900" indent="-342900" algn="just">
              <a:buFont typeface="+mj-lt"/>
              <a:buAutoNum type="arabicPeriod"/>
            </a:pPr>
            <a:endParaRPr lang="en-US" sz="1600" dirty="0">
              <a:latin typeface="Ubuntu" panose="020B0504030602030204" pitchFamily="34" charset="0"/>
              <a:cs typeface="Arial" panose="020B0604020202020204" pitchFamily="34" charset="0"/>
              <a:sym typeface="Ubuntu"/>
            </a:endParaRPr>
          </a:p>
          <a:p>
            <a:pPr marL="342900" indent="-342900" algn="just">
              <a:buFont typeface="+mj-lt"/>
              <a:buAutoNum type="arabicPeriod"/>
            </a:pPr>
            <a:endParaRPr lang="en-US" sz="1600" dirty="0">
              <a:latin typeface="Ubuntu" panose="020B0504030602030204" pitchFamily="34" charset="0"/>
              <a:cs typeface="Arial" panose="020B0604020202020204" pitchFamily="34" charset="0"/>
              <a:sym typeface="Ubuntu"/>
            </a:endParaRPr>
          </a:p>
          <a:p>
            <a:pPr marL="342900" indent="-342900" algn="just">
              <a:buFont typeface="+mj-lt"/>
              <a:buAutoNum type="arabicPeriod"/>
            </a:pPr>
            <a:r>
              <a:rPr lang="en-US" sz="1600" dirty="0">
                <a:latin typeface="Ubuntu" panose="020B0504030602030204" pitchFamily="34" charset="0"/>
                <a:cs typeface="Arial" panose="020B0604020202020204" pitchFamily="34" charset="0"/>
                <a:sym typeface="Ubuntu"/>
              </a:rPr>
              <a:t> Eliminating lines with high rotation angle.</a:t>
            </a:r>
          </a:p>
          <a:p>
            <a:pPr marL="342900" indent="-342900" algn="just">
              <a:buFont typeface="+mj-lt"/>
              <a:buAutoNum type="arabicPeriod"/>
            </a:pPr>
            <a:endParaRPr lang="en-US" sz="1600" dirty="0">
              <a:latin typeface="Ubuntu" panose="020B0504030602030204" pitchFamily="34" charset="0"/>
              <a:cs typeface="Arial" panose="020B0604020202020204" pitchFamily="34" charset="0"/>
              <a:sym typeface="Ubuntu"/>
            </a:endParaRPr>
          </a:p>
          <a:p>
            <a:pPr marL="342900" indent="-342900" algn="just">
              <a:buFont typeface="+mj-lt"/>
              <a:buAutoNum type="arabicPeriod"/>
            </a:pPr>
            <a:endParaRPr lang="en-US" sz="1600" dirty="0">
              <a:latin typeface="Ubuntu" panose="020B0504030602030204" pitchFamily="34" charset="0"/>
              <a:cs typeface="Arial" panose="020B0604020202020204" pitchFamily="34" charset="0"/>
              <a:sym typeface="Ubuntu"/>
            </a:endParaRPr>
          </a:p>
          <a:p>
            <a:pPr marL="342900" indent="-342900" algn="just">
              <a:buFont typeface="+mj-lt"/>
              <a:buAutoNum type="arabicPeriod"/>
            </a:pPr>
            <a:r>
              <a:rPr lang="en-US" sz="1600" dirty="0">
                <a:latin typeface="Ubuntu" panose="020B0504030602030204" pitchFamily="34" charset="0"/>
                <a:cs typeface="Arial" panose="020B0604020202020204" pitchFamily="34" charset="0"/>
                <a:sym typeface="Ubuntu"/>
              </a:rPr>
              <a:t> </a:t>
            </a:r>
            <a:r>
              <a:rPr lang="en-US" sz="1600" dirty="0">
                <a:latin typeface="Ubuntu" panose="020B0504030602030204" pitchFamily="34" charset="0"/>
              </a:rPr>
              <a:t>Converting vertical lines into horizontal lines.</a:t>
            </a:r>
          </a:p>
        </p:txBody>
      </p:sp>
      <p:pic>
        <p:nvPicPr>
          <p:cNvPr id="2" name="Content Placeholder 6">
            <a:extLst>
              <a:ext uri="{FF2B5EF4-FFF2-40B4-BE49-F238E27FC236}">
                <a16:creationId xmlns:a16="http://schemas.microsoft.com/office/drawing/2014/main" id="{C99674DE-A355-5D43-1444-A9CECB1E72EB}"/>
              </a:ext>
            </a:extLst>
          </p:cNvPr>
          <p:cNvPicPr>
            <a:picLocks noChangeAspect="1"/>
          </p:cNvPicPr>
          <p:nvPr/>
        </p:nvPicPr>
        <p:blipFill>
          <a:blip r:embed="rId3"/>
          <a:stretch>
            <a:fillRect/>
          </a:stretch>
        </p:blipFill>
        <p:spPr>
          <a:xfrm>
            <a:off x="4708792" y="1499512"/>
            <a:ext cx="4435208" cy="2582932"/>
          </a:xfrm>
          <a:prstGeom prst="rect">
            <a:avLst/>
          </a:prstGeom>
          <a:noFill/>
          <a:ln>
            <a:noFill/>
          </a:ln>
          <a:effectLst>
            <a:glow rad="228600">
              <a:schemeClr val="accent5">
                <a:satMod val="175000"/>
                <a:alpha val="40000"/>
              </a:schemeClr>
            </a:glow>
          </a:effectLst>
        </p:spPr>
      </p:pic>
    </p:spTree>
    <p:extLst>
      <p:ext uri="{BB962C8B-B14F-4D97-AF65-F5344CB8AC3E}">
        <p14:creationId xmlns:p14="http://schemas.microsoft.com/office/powerpoint/2010/main" val="196460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22"/>
                                        </p:tgtEl>
                                        <p:attrNameLst>
                                          <p:attrName>style.visibility</p:attrName>
                                        </p:attrNameLst>
                                      </p:cBhvr>
                                      <p:to>
                                        <p:strVal val="visible"/>
                                      </p:to>
                                    </p:set>
                                    <p:animEffect transition="in" filter="fade">
                                      <p:cBhvr>
                                        <p:cTn id="7" dur="500"/>
                                        <p:tgtEl>
                                          <p:spTgt spid="39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50" y="285837"/>
            <a:ext cx="7717500" cy="612900"/>
          </a:xfrm>
          <a:prstGeom prst="rect">
            <a:avLst/>
          </a:prstGeom>
        </p:spPr>
        <p:txBody>
          <a:bodyPr spcFirstLastPara="1" wrap="square" lIns="91425" tIns="91425" rIns="91425" bIns="91425" anchor="t" anchorCtr="0">
            <a:noAutofit/>
          </a:bodyPr>
          <a:lstStyle/>
          <a:p>
            <a:pPr lvl="0"/>
            <a:r>
              <a:rPr lang="en-US" sz="3600" dirty="0"/>
              <a:t>Steps of De-Skewing</a:t>
            </a:r>
            <a:endParaRPr sz="3600" dirty="0"/>
          </a:p>
        </p:txBody>
      </p:sp>
      <p:pic>
        <p:nvPicPr>
          <p:cNvPr id="5" name="Picture 4">
            <a:extLst>
              <a:ext uri="{FF2B5EF4-FFF2-40B4-BE49-F238E27FC236}">
                <a16:creationId xmlns:a16="http://schemas.microsoft.com/office/drawing/2014/main" id="{D00CF9E8-FF83-FA26-C835-14710C017308}"/>
              </a:ext>
            </a:extLst>
          </p:cNvPr>
          <p:cNvPicPr>
            <a:picLocks noChangeAspect="1"/>
          </p:cNvPicPr>
          <p:nvPr/>
        </p:nvPicPr>
        <p:blipFill>
          <a:blip r:embed="rId3"/>
          <a:stretch>
            <a:fillRect/>
          </a:stretch>
        </p:blipFill>
        <p:spPr>
          <a:xfrm>
            <a:off x="4704309" y="1304895"/>
            <a:ext cx="4361513" cy="2725945"/>
          </a:xfrm>
          <a:prstGeom prst="rect">
            <a:avLst/>
          </a:prstGeom>
          <a:effectLst>
            <a:glow rad="228600">
              <a:schemeClr val="accent5">
                <a:satMod val="175000"/>
                <a:alpha val="40000"/>
              </a:schemeClr>
            </a:glow>
          </a:effectLst>
        </p:spPr>
      </p:pic>
      <p:sp>
        <p:nvSpPr>
          <p:cNvPr id="2" name="TextBox 1">
            <a:extLst>
              <a:ext uri="{FF2B5EF4-FFF2-40B4-BE49-F238E27FC236}">
                <a16:creationId xmlns:a16="http://schemas.microsoft.com/office/drawing/2014/main" id="{A4FDC1D7-1EA4-78BA-A1AE-214CB65C1D03}"/>
              </a:ext>
            </a:extLst>
          </p:cNvPr>
          <p:cNvSpPr txBox="1"/>
          <p:nvPr/>
        </p:nvSpPr>
        <p:spPr>
          <a:xfrm>
            <a:off x="275986" y="1513706"/>
            <a:ext cx="4296014" cy="2308324"/>
          </a:xfrm>
          <a:prstGeom prst="rect">
            <a:avLst/>
          </a:prstGeom>
          <a:noFill/>
        </p:spPr>
        <p:txBody>
          <a:bodyPr wrap="square" rtlCol="0">
            <a:spAutoFit/>
          </a:bodyPr>
          <a:lstStyle/>
          <a:p>
            <a:pPr marL="342900" indent="-342900" algn="just">
              <a:buFont typeface="+mj-lt"/>
              <a:buAutoNum type="arabicPeriod" startAt="4"/>
            </a:pPr>
            <a:r>
              <a:rPr lang="en-US" sz="1600" dirty="0">
                <a:latin typeface="Ubuntu" panose="020B0504030602030204" pitchFamily="34" charset="0"/>
              </a:rPr>
              <a:t>Calculating the rotation angle and applying the De-skewing.</a:t>
            </a:r>
          </a:p>
          <a:p>
            <a:pPr marL="342900" indent="-342900" algn="just">
              <a:buFont typeface="+mj-lt"/>
              <a:buAutoNum type="arabicPeriod" startAt="4"/>
            </a:pPr>
            <a:endParaRPr lang="en-US" sz="1600" dirty="0">
              <a:latin typeface="Ubuntu" panose="020B0504030602030204" pitchFamily="34" charset="0"/>
            </a:endParaRPr>
          </a:p>
          <a:p>
            <a:pPr marL="342900" indent="-342900" algn="just">
              <a:buFont typeface="+mj-lt"/>
              <a:buAutoNum type="arabicPeriod" startAt="4"/>
            </a:pPr>
            <a:endParaRPr lang="en-US" sz="1600" dirty="0">
              <a:latin typeface="Ubuntu" panose="020B0504030602030204" pitchFamily="34" charset="0"/>
            </a:endParaRPr>
          </a:p>
          <a:p>
            <a:pPr marL="342900" indent="-342900" algn="just">
              <a:buFont typeface="+mj-lt"/>
              <a:buAutoNum type="arabicPeriod" startAt="4"/>
            </a:pPr>
            <a:r>
              <a:rPr lang="en-US" sz="1600" dirty="0">
                <a:latin typeface="Ubuntu" panose="020B0504030602030204" pitchFamily="34" charset="0"/>
              </a:rPr>
              <a:t>Refining padding resulting from rotation.</a:t>
            </a:r>
          </a:p>
          <a:p>
            <a:pPr marL="342900" indent="-342900" algn="just">
              <a:buFont typeface="+mj-lt"/>
              <a:buAutoNum type="arabicPeriod" startAt="4"/>
            </a:pPr>
            <a:endParaRPr lang="en-US" sz="1600" dirty="0">
              <a:latin typeface="Ubuntu" panose="020B0504030602030204" pitchFamily="34" charset="0"/>
            </a:endParaRPr>
          </a:p>
          <a:p>
            <a:pPr marL="342900" indent="-342900" algn="just">
              <a:buFont typeface="+mj-lt"/>
              <a:buAutoNum type="arabicPeriod" startAt="4"/>
            </a:pPr>
            <a:endParaRPr lang="en-US" sz="1600" dirty="0">
              <a:latin typeface="Ubuntu" panose="020B0504030602030204" pitchFamily="34" charset="0"/>
            </a:endParaRPr>
          </a:p>
          <a:p>
            <a:pPr marL="342900" indent="-342900" algn="just">
              <a:buFont typeface="+mj-lt"/>
              <a:buAutoNum type="arabicPeriod" startAt="4"/>
            </a:pPr>
            <a:r>
              <a:rPr lang="en-US" sz="1600" dirty="0">
                <a:latin typeface="Ubuntu" panose="020B0504030602030204" pitchFamily="34" charset="0"/>
              </a:rPr>
              <a:t>Cropping excess borders </a:t>
            </a:r>
          </a:p>
        </p:txBody>
      </p:sp>
    </p:spTree>
    <p:extLst>
      <p:ext uri="{BB962C8B-B14F-4D97-AF65-F5344CB8AC3E}">
        <p14:creationId xmlns:p14="http://schemas.microsoft.com/office/powerpoint/2010/main" val="126970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48"/>
          <p:cNvSpPr txBox="1">
            <a:spLocks noGrp="1"/>
          </p:cNvSpPr>
          <p:nvPr>
            <p:ph type="title"/>
          </p:nvPr>
        </p:nvSpPr>
        <p:spPr>
          <a:xfrm>
            <a:off x="428171" y="1584959"/>
            <a:ext cx="8287657" cy="1981201"/>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5400" b="1" i="0" u="none" strike="noStrike" baseline="0" dirty="0">
                <a:latin typeface="Darker Grotesque Black" panose="020B0604020202020204" charset="0"/>
              </a:rPr>
              <a:t>Detection and Recognition Using Image Processing</a:t>
            </a:r>
            <a:endParaRPr lang="en-US" sz="5400" dirty="0">
              <a:latin typeface="Darker Grotesque Black"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17" name="Oval 16">
            <a:extLst>
              <a:ext uri="{FF2B5EF4-FFF2-40B4-BE49-F238E27FC236}">
                <a16:creationId xmlns:a16="http://schemas.microsoft.com/office/drawing/2014/main" id="{3F19D24E-B142-1CAA-96BE-9FE51F8D82FD}"/>
              </a:ext>
            </a:extLst>
          </p:cNvPr>
          <p:cNvSpPr/>
          <p:nvPr/>
        </p:nvSpPr>
        <p:spPr>
          <a:xfrm>
            <a:off x="5285555" y="2173605"/>
            <a:ext cx="491490" cy="499110"/>
          </a:xfrm>
          <a:prstGeom prst="ellipse">
            <a:avLst/>
          </a:prstGeom>
          <a:solidFill>
            <a:srgbClr val="EFEA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6" name="Oval 15">
            <a:extLst>
              <a:ext uri="{FF2B5EF4-FFF2-40B4-BE49-F238E27FC236}">
                <a16:creationId xmlns:a16="http://schemas.microsoft.com/office/drawing/2014/main" id="{A541957B-D154-EA17-B3EE-30530952EBF1}"/>
              </a:ext>
            </a:extLst>
          </p:cNvPr>
          <p:cNvSpPr/>
          <p:nvPr/>
        </p:nvSpPr>
        <p:spPr>
          <a:xfrm>
            <a:off x="3363820" y="2165075"/>
            <a:ext cx="491490" cy="499110"/>
          </a:xfrm>
          <a:prstGeom prst="ellipse">
            <a:avLst/>
          </a:prstGeom>
          <a:solidFill>
            <a:srgbClr val="EFEA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928" name="Google Shape;3928;p32"/>
          <p:cNvSpPr txBox="1">
            <a:spLocks noGrp="1"/>
          </p:cNvSpPr>
          <p:nvPr>
            <p:ph type="title"/>
          </p:nvPr>
        </p:nvSpPr>
        <p:spPr>
          <a:xfrm>
            <a:off x="713225" y="2347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Detection and Recognition Using Image Processing</a:t>
            </a:r>
            <a:endParaRPr sz="4000" dirty="0"/>
          </a:p>
        </p:txBody>
      </p:sp>
      <p:sp>
        <p:nvSpPr>
          <p:cNvPr id="14" name="Oval 13">
            <a:extLst>
              <a:ext uri="{FF2B5EF4-FFF2-40B4-BE49-F238E27FC236}">
                <a16:creationId xmlns:a16="http://schemas.microsoft.com/office/drawing/2014/main" id="{63F01BDB-101A-464C-A8BE-8C4669BBE0BF}"/>
              </a:ext>
            </a:extLst>
          </p:cNvPr>
          <p:cNvSpPr/>
          <p:nvPr/>
        </p:nvSpPr>
        <p:spPr>
          <a:xfrm>
            <a:off x="1442085" y="2173605"/>
            <a:ext cx="491490" cy="499110"/>
          </a:xfrm>
          <a:prstGeom prst="ellipse">
            <a:avLst/>
          </a:prstGeom>
          <a:solidFill>
            <a:srgbClr val="EFEA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5" name="Oval 14">
            <a:extLst>
              <a:ext uri="{FF2B5EF4-FFF2-40B4-BE49-F238E27FC236}">
                <a16:creationId xmlns:a16="http://schemas.microsoft.com/office/drawing/2014/main" id="{4FBB2672-9182-E909-D92E-961D9ED4C4F6}"/>
              </a:ext>
            </a:extLst>
          </p:cNvPr>
          <p:cNvSpPr/>
          <p:nvPr/>
        </p:nvSpPr>
        <p:spPr>
          <a:xfrm>
            <a:off x="7210425" y="2173605"/>
            <a:ext cx="491490" cy="499110"/>
          </a:xfrm>
          <a:prstGeom prst="ellipse">
            <a:avLst/>
          </a:prstGeom>
          <a:solidFill>
            <a:srgbClr val="EFEA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8" name="Oval 17">
            <a:extLst>
              <a:ext uri="{FF2B5EF4-FFF2-40B4-BE49-F238E27FC236}">
                <a16:creationId xmlns:a16="http://schemas.microsoft.com/office/drawing/2014/main" id="{E4DE7CC1-50D9-F168-C536-D60403400085}"/>
              </a:ext>
            </a:extLst>
          </p:cNvPr>
          <p:cNvSpPr/>
          <p:nvPr/>
        </p:nvSpPr>
        <p:spPr>
          <a:xfrm>
            <a:off x="2155640" y="1524492"/>
            <a:ext cx="491490" cy="499110"/>
          </a:xfrm>
          <a:prstGeom prst="ellipse">
            <a:avLst/>
          </a:prstGeom>
          <a:solidFill>
            <a:schemeClr val="accent6"/>
          </a:solidFill>
          <a:ln>
            <a:no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9" name="Oval 18">
            <a:extLst>
              <a:ext uri="{FF2B5EF4-FFF2-40B4-BE49-F238E27FC236}">
                <a16:creationId xmlns:a16="http://schemas.microsoft.com/office/drawing/2014/main" id="{338FBA41-2A41-FC07-04C5-C9CA0091772C}"/>
              </a:ext>
            </a:extLst>
          </p:cNvPr>
          <p:cNvSpPr/>
          <p:nvPr/>
        </p:nvSpPr>
        <p:spPr>
          <a:xfrm>
            <a:off x="6468268" y="1527872"/>
            <a:ext cx="491490" cy="499110"/>
          </a:xfrm>
          <a:prstGeom prst="ellipse">
            <a:avLst/>
          </a:prstGeom>
          <a:solidFill>
            <a:schemeClr val="accent6"/>
          </a:solidFill>
          <a:ln>
            <a:no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929" name="Google Shape;3929;p32"/>
          <p:cNvSpPr txBox="1">
            <a:spLocks noGrp="1"/>
          </p:cNvSpPr>
          <p:nvPr>
            <p:ph type="title" idx="2"/>
          </p:nvPr>
        </p:nvSpPr>
        <p:spPr>
          <a:xfrm>
            <a:off x="1408650" y="2087157"/>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3930" name="Google Shape;3930;p32"/>
          <p:cNvSpPr txBox="1">
            <a:spLocks noGrp="1"/>
          </p:cNvSpPr>
          <p:nvPr>
            <p:ph type="subTitle" idx="1"/>
          </p:nvPr>
        </p:nvSpPr>
        <p:spPr>
          <a:xfrm>
            <a:off x="261257" y="2900331"/>
            <a:ext cx="4224193" cy="1590025"/>
          </a:xfrm>
          <a:prstGeom prst="rect">
            <a:avLst/>
          </a:prstGeom>
        </p:spPr>
        <p:txBody>
          <a:bodyPr spcFirstLastPara="1" wrap="square" lIns="91425" tIns="91425" rIns="91425" bIns="91425" anchor="t" anchorCtr="0">
            <a:noAutofit/>
          </a:bodyPr>
          <a:lstStyle/>
          <a:p>
            <a:pPr marL="285750" lvl="0" indent="-285750" rtl="0">
              <a:spcBef>
                <a:spcPts val="0"/>
              </a:spcBef>
              <a:spcAft>
                <a:spcPts val="1600"/>
              </a:spcAft>
              <a:buFont typeface="Arial" panose="020B0604020202020204" pitchFamily="34" charset="0"/>
              <a:buChar char="•"/>
            </a:pPr>
            <a:r>
              <a:rPr lang="en-US" sz="1400" dirty="0">
                <a:latin typeface="Ubuntu" panose="020B0504030602030204" pitchFamily="34" charset="0"/>
              </a:rPr>
              <a:t>Edge Detection with Canny Edge Detector</a:t>
            </a:r>
          </a:p>
          <a:p>
            <a:pPr marL="285750" lvl="0" indent="-285750" rtl="0">
              <a:spcBef>
                <a:spcPts val="0"/>
              </a:spcBef>
              <a:spcAft>
                <a:spcPts val="1600"/>
              </a:spcAft>
              <a:buFont typeface="Arial" panose="020B0604020202020204" pitchFamily="34" charset="0"/>
              <a:buChar char="•"/>
            </a:pPr>
            <a:r>
              <a:rPr lang="en-US" sz="1400" dirty="0">
                <a:latin typeface="Ubuntu" panose="020B0504030602030204" pitchFamily="34" charset="0"/>
              </a:rPr>
              <a:t>Circle Detection with Hough Transform </a:t>
            </a:r>
          </a:p>
          <a:p>
            <a:pPr marL="285750" lvl="0" indent="-285750" rtl="0">
              <a:spcBef>
                <a:spcPts val="0"/>
              </a:spcBef>
              <a:spcAft>
                <a:spcPts val="1600"/>
              </a:spcAft>
              <a:buFont typeface="Arial" panose="020B0604020202020204" pitchFamily="34" charset="0"/>
              <a:buChar char="•"/>
            </a:pPr>
            <a:r>
              <a:rPr lang="en-US" sz="1400" dirty="0">
                <a:latin typeface="Ubuntu" panose="020B0504030602030204" pitchFamily="34" charset="0"/>
              </a:rPr>
              <a:t>Dots Alignment</a:t>
            </a:r>
          </a:p>
          <a:p>
            <a:pPr marL="285750" lvl="0" indent="-285750" rtl="0">
              <a:spcBef>
                <a:spcPts val="0"/>
              </a:spcBef>
              <a:spcAft>
                <a:spcPts val="1600"/>
              </a:spcAft>
              <a:buFont typeface="Arial" panose="020B0604020202020204" pitchFamily="34" charset="0"/>
              <a:buChar char="•"/>
            </a:pPr>
            <a:r>
              <a:rPr lang="en-US" sz="1400" dirty="0">
                <a:latin typeface="Ubuntu" panose="020B0504030602030204" pitchFamily="34" charset="0"/>
              </a:rPr>
              <a:t>A Challenge: Eliminating Unnecessary Extra Points</a:t>
            </a:r>
            <a:endParaRPr sz="1400" dirty="0">
              <a:latin typeface="Ubuntu" panose="020B0504030602030204" pitchFamily="34" charset="0"/>
            </a:endParaRPr>
          </a:p>
        </p:txBody>
      </p:sp>
      <p:sp>
        <p:nvSpPr>
          <p:cNvPr id="3931" name="Google Shape;3931;p32"/>
          <p:cNvSpPr txBox="1">
            <a:spLocks noGrp="1"/>
          </p:cNvSpPr>
          <p:nvPr>
            <p:ph type="subTitle" idx="3"/>
          </p:nvPr>
        </p:nvSpPr>
        <p:spPr>
          <a:xfrm>
            <a:off x="1408762" y="2463657"/>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Detection</a:t>
            </a:r>
            <a:endParaRPr dirty="0"/>
          </a:p>
        </p:txBody>
      </p:sp>
      <p:grpSp>
        <p:nvGrpSpPr>
          <p:cNvPr id="3941" name="Google Shape;3941;p32"/>
          <p:cNvGrpSpPr/>
          <p:nvPr/>
        </p:nvGrpSpPr>
        <p:grpSpPr>
          <a:xfrm>
            <a:off x="2305575" y="1712159"/>
            <a:ext cx="160680" cy="263982"/>
            <a:chOff x="-868175" y="741175"/>
            <a:chExt cx="833400" cy="1369200"/>
          </a:xfrm>
        </p:grpSpPr>
        <p:sp>
          <p:nvSpPr>
            <p:cNvPr id="3942" name="Google Shape;3942;p3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43" name="Google Shape;3943;p3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44" name="Google Shape;3944;p3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45" name="Google Shape;3945;p3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46" name="Google Shape;3946;p3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47" name="Google Shape;3947;p3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3932" name="Google Shape;3932;p32"/>
          <p:cNvSpPr txBox="1">
            <a:spLocks noGrp="1"/>
          </p:cNvSpPr>
          <p:nvPr>
            <p:ph type="title" idx="4"/>
          </p:nvPr>
        </p:nvSpPr>
        <p:spPr>
          <a:xfrm>
            <a:off x="5746920" y="2087157"/>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3934" name="Google Shape;3934;p32"/>
          <p:cNvSpPr txBox="1">
            <a:spLocks noGrp="1"/>
          </p:cNvSpPr>
          <p:nvPr>
            <p:ph type="subTitle" idx="6"/>
          </p:nvPr>
        </p:nvSpPr>
        <p:spPr>
          <a:xfrm>
            <a:off x="5746936" y="2463657"/>
            <a:ext cx="19551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Recognition</a:t>
            </a:r>
            <a:endParaRPr dirty="0"/>
          </a:p>
        </p:txBody>
      </p:sp>
      <p:grpSp>
        <p:nvGrpSpPr>
          <p:cNvPr id="3948" name="Google Shape;3948;p32"/>
          <p:cNvGrpSpPr/>
          <p:nvPr/>
        </p:nvGrpSpPr>
        <p:grpSpPr>
          <a:xfrm>
            <a:off x="6643941" y="1712159"/>
            <a:ext cx="160680" cy="263982"/>
            <a:chOff x="-868175" y="741175"/>
            <a:chExt cx="833400" cy="1369200"/>
          </a:xfrm>
        </p:grpSpPr>
        <p:sp>
          <p:nvSpPr>
            <p:cNvPr id="3949" name="Google Shape;3949;p3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50" name="Google Shape;3950;p3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51" name="Google Shape;3951;p3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52" name="Google Shape;3952;p3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53" name="Google Shape;3953;p3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54" name="Google Shape;3954;p3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cxnSp>
        <p:nvCxnSpPr>
          <p:cNvPr id="22" name="Straight Arrow Connector 21">
            <a:extLst>
              <a:ext uri="{FF2B5EF4-FFF2-40B4-BE49-F238E27FC236}">
                <a16:creationId xmlns:a16="http://schemas.microsoft.com/office/drawing/2014/main" id="{2E3E958C-1A92-290B-B8D6-375F006D0A5C}"/>
              </a:ext>
            </a:extLst>
          </p:cNvPr>
          <p:cNvCxnSpPr>
            <a:cxnSpLocks/>
            <a:endCxn id="18" idx="2"/>
          </p:cNvCxnSpPr>
          <p:nvPr/>
        </p:nvCxnSpPr>
        <p:spPr>
          <a:xfrm flipV="1">
            <a:off x="471714" y="1774047"/>
            <a:ext cx="1683926" cy="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C9CA26-1D34-F235-EFDA-CA4A6622D39B}"/>
              </a:ext>
            </a:extLst>
          </p:cNvPr>
          <p:cNvCxnSpPr>
            <a:cxnSpLocks/>
            <a:stCxn id="18" idx="6"/>
            <a:endCxn id="19" idx="2"/>
          </p:cNvCxnSpPr>
          <p:nvPr/>
        </p:nvCxnSpPr>
        <p:spPr>
          <a:xfrm>
            <a:off x="2647130" y="1774047"/>
            <a:ext cx="3821138" cy="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7CAC848-481B-BC7E-B318-BA2B05F268A5}"/>
              </a:ext>
            </a:extLst>
          </p:cNvPr>
          <p:cNvCxnSpPr>
            <a:cxnSpLocks/>
            <a:stCxn id="19" idx="6"/>
          </p:cNvCxnSpPr>
          <p:nvPr/>
        </p:nvCxnSpPr>
        <p:spPr>
          <a:xfrm>
            <a:off x="6959758" y="1777427"/>
            <a:ext cx="1719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Google Shape;4743;p44">
            <a:extLst>
              <a:ext uri="{FF2B5EF4-FFF2-40B4-BE49-F238E27FC236}">
                <a16:creationId xmlns:a16="http://schemas.microsoft.com/office/drawing/2014/main" id="{4BB71719-EA29-2350-0292-39C174F72BCA}"/>
              </a:ext>
            </a:extLst>
          </p:cNvPr>
          <p:cNvSpPr txBox="1"/>
          <p:nvPr/>
        </p:nvSpPr>
        <p:spPr>
          <a:xfrm>
            <a:off x="485303" y="1457177"/>
            <a:ext cx="1683926"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dk1"/>
                </a:solidFill>
                <a:latin typeface="Ubuntu Light" panose="020B0304030602030204" pitchFamily="34" charset="0"/>
                <a:ea typeface="Ubuntu"/>
                <a:cs typeface="Ubuntu"/>
                <a:sym typeface="Ubuntu"/>
              </a:rPr>
              <a:t>Preprocessed</a:t>
            </a:r>
            <a:br>
              <a:rPr lang="en" b="1" dirty="0">
                <a:solidFill>
                  <a:schemeClr val="dk1"/>
                </a:solidFill>
                <a:latin typeface="Ubuntu Light" panose="020B0304030602030204" pitchFamily="34" charset="0"/>
                <a:ea typeface="Ubuntu"/>
                <a:cs typeface="Ubuntu"/>
                <a:sym typeface="Ubuntu"/>
              </a:rPr>
            </a:br>
            <a:r>
              <a:rPr lang="en" b="1" dirty="0">
                <a:solidFill>
                  <a:schemeClr val="dk1"/>
                </a:solidFill>
                <a:latin typeface="Ubuntu Light" panose="020B0304030602030204" pitchFamily="34" charset="0"/>
                <a:ea typeface="Ubuntu"/>
                <a:cs typeface="Ubuntu"/>
                <a:sym typeface="Ubuntu"/>
              </a:rPr>
              <a:t>Braille Page</a:t>
            </a:r>
            <a:endParaRPr b="1" dirty="0">
              <a:solidFill>
                <a:schemeClr val="dk1"/>
              </a:solidFill>
              <a:latin typeface="Ubuntu Light" panose="020B0304030602030204" pitchFamily="34" charset="0"/>
              <a:ea typeface="Ubuntu"/>
              <a:cs typeface="Ubuntu"/>
              <a:sym typeface="Ubuntu"/>
            </a:endParaRPr>
          </a:p>
        </p:txBody>
      </p:sp>
      <p:sp>
        <p:nvSpPr>
          <p:cNvPr id="34" name="Google Shape;3930;p32">
            <a:extLst>
              <a:ext uri="{FF2B5EF4-FFF2-40B4-BE49-F238E27FC236}">
                <a16:creationId xmlns:a16="http://schemas.microsoft.com/office/drawing/2014/main" id="{9D932518-B6D7-AF61-D576-9DD88854187F}"/>
              </a:ext>
            </a:extLst>
          </p:cNvPr>
          <p:cNvSpPr txBox="1">
            <a:spLocks/>
          </p:cNvSpPr>
          <p:nvPr/>
        </p:nvSpPr>
        <p:spPr>
          <a:xfrm>
            <a:off x="4601916" y="2900331"/>
            <a:ext cx="4224193" cy="1590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Ubuntu"/>
              <a:buNone/>
              <a:defRPr sz="1600" b="0" i="0" u="none" strike="noStrike" cap="none">
                <a:solidFill>
                  <a:schemeClr val="dk1"/>
                </a:solidFill>
                <a:latin typeface="Ubuntu Light"/>
                <a:ea typeface="Ubuntu Light"/>
                <a:cs typeface="Ubuntu Light"/>
                <a:sym typeface="Ubuntu Light"/>
              </a:defRPr>
            </a:lvl1pPr>
            <a:lvl2pPr marL="914400" marR="0" lvl="1"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1600"/>
              </a:spcBef>
              <a:spcAft>
                <a:spcPts val="0"/>
              </a:spcAft>
              <a:buClr>
                <a:schemeClr val="dk1"/>
              </a:buClr>
              <a:buSzPts val="1600"/>
              <a:buFont typeface="Ubuntu"/>
              <a:buNone/>
              <a:defRPr sz="16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1600"/>
              </a:spcBef>
              <a:spcAft>
                <a:spcPts val="1600"/>
              </a:spcAft>
              <a:buClr>
                <a:schemeClr val="dk1"/>
              </a:buClr>
              <a:buSzPts val="1600"/>
              <a:buFont typeface="Ubuntu"/>
              <a:buNone/>
              <a:defRPr sz="1600" b="0" i="0" u="none" strike="noStrike" cap="none">
                <a:solidFill>
                  <a:schemeClr val="dk1"/>
                </a:solidFill>
                <a:latin typeface="Ubuntu"/>
                <a:ea typeface="Ubuntu"/>
                <a:cs typeface="Ubuntu"/>
                <a:sym typeface="Ubuntu"/>
              </a:defRPr>
            </a:lvl9pPr>
          </a:lstStyle>
          <a:p>
            <a:pPr marL="285750" lvl="0" indent="-285750" algn="ctr" rtl="0">
              <a:spcBef>
                <a:spcPts val="0"/>
              </a:spcBef>
              <a:spcAft>
                <a:spcPts val="1600"/>
              </a:spcAft>
              <a:buFont typeface="Arial" panose="020B0604020202020204" pitchFamily="34" charset="0"/>
              <a:buChar char="•"/>
            </a:pPr>
            <a:r>
              <a:rPr lang="en-US" sz="1400" dirty="0">
                <a:latin typeface="Ubuntu" panose="020B0504030602030204" pitchFamily="34" charset="0"/>
              </a:rPr>
              <a:t>Predicting Potential Dot Locations</a:t>
            </a:r>
          </a:p>
          <a:p>
            <a:pPr marL="285750" lvl="0" indent="-285750" algn="ctr" rtl="0">
              <a:spcBef>
                <a:spcPts val="0"/>
              </a:spcBef>
              <a:spcAft>
                <a:spcPts val="1600"/>
              </a:spcAft>
              <a:buFont typeface="Arial" panose="020B0604020202020204" pitchFamily="34" charset="0"/>
              <a:buChar char="•"/>
            </a:pPr>
            <a:r>
              <a:rPr lang="en-US" sz="1400" dirty="0">
                <a:latin typeface="Ubuntu" panose="020B0504030602030204" pitchFamily="34" charset="0"/>
              </a:rPr>
              <a:t>Identifying Braille Symbols and Mapping Braille Symbols into Binary</a:t>
            </a:r>
          </a:p>
          <a:p>
            <a:pPr marL="0" lvl="0" indent="0" algn="ctr" rtl="0">
              <a:spcBef>
                <a:spcPts val="0"/>
              </a:spcBef>
              <a:spcAft>
                <a:spcPts val="1600"/>
              </a:spcAft>
              <a:buNone/>
            </a:pPr>
            <a:endParaRPr lang="en-US" sz="1400" dirty="0">
              <a:latin typeface="Ubuntu" panose="020B0504030602030204" pitchFamily="34" charset="0"/>
            </a:endParaRPr>
          </a:p>
        </p:txBody>
      </p:sp>
      <p:sp>
        <p:nvSpPr>
          <p:cNvPr id="35" name="Google Shape;4743;p44">
            <a:extLst>
              <a:ext uri="{FF2B5EF4-FFF2-40B4-BE49-F238E27FC236}">
                <a16:creationId xmlns:a16="http://schemas.microsoft.com/office/drawing/2014/main" id="{828379A1-A53C-E8B2-1423-5225ADAE7070}"/>
              </a:ext>
            </a:extLst>
          </p:cNvPr>
          <p:cNvSpPr txBox="1"/>
          <p:nvPr/>
        </p:nvSpPr>
        <p:spPr>
          <a:xfrm>
            <a:off x="3759953" y="1457177"/>
            <a:ext cx="1683926"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dk1"/>
                </a:solidFill>
                <a:latin typeface="Ubuntu Light" panose="020B0304030602030204" pitchFamily="34" charset="0"/>
                <a:ea typeface="Ubuntu"/>
                <a:cs typeface="Ubuntu"/>
                <a:sym typeface="Ubuntu"/>
              </a:rPr>
              <a:t>Array Of Dots</a:t>
            </a:r>
            <a:br>
              <a:rPr lang="en" b="1" dirty="0">
                <a:solidFill>
                  <a:schemeClr val="dk1"/>
                </a:solidFill>
                <a:latin typeface="Ubuntu Light" panose="020B0304030602030204" pitchFamily="34" charset="0"/>
                <a:ea typeface="Ubuntu"/>
                <a:cs typeface="Ubuntu"/>
                <a:sym typeface="Ubuntu"/>
              </a:rPr>
            </a:br>
            <a:r>
              <a:rPr lang="en" b="1" dirty="0">
                <a:solidFill>
                  <a:schemeClr val="dk1"/>
                </a:solidFill>
                <a:latin typeface="Ubuntu Light" panose="020B0304030602030204" pitchFamily="34" charset="0"/>
                <a:ea typeface="Ubuntu"/>
                <a:cs typeface="Ubuntu"/>
                <a:sym typeface="Ubuntu"/>
              </a:rPr>
              <a:t>Locations</a:t>
            </a:r>
            <a:endParaRPr b="1" dirty="0">
              <a:solidFill>
                <a:schemeClr val="dk1"/>
              </a:solidFill>
              <a:latin typeface="Ubuntu Light" panose="020B0304030602030204" pitchFamily="34" charset="0"/>
              <a:ea typeface="Ubuntu"/>
              <a:cs typeface="Ubuntu"/>
              <a:sym typeface="Ubuntu"/>
            </a:endParaRPr>
          </a:p>
        </p:txBody>
      </p:sp>
      <p:sp>
        <p:nvSpPr>
          <p:cNvPr id="36" name="Google Shape;4743;p44">
            <a:extLst>
              <a:ext uri="{FF2B5EF4-FFF2-40B4-BE49-F238E27FC236}">
                <a16:creationId xmlns:a16="http://schemas.microsoft.com/office/drawing/2014/main" id="{A16405A2-BCDA-B828-C968-B38F3FAE2955}"/>
              </a:ext>
            </a:extLst>
          </p:cNvPr>
          <p:cNvSpPr txBox="1"/>
          <p:nvPr/>
        </p:nvSpPr>
        <p:spPr>
          <a:xfrm>
            <a:off x="6928654" y="1457177"/>
            <a:ext cx="1766651"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dk1"/>
                </a:solidFill>
                <a:latin typeface="Ubuntu Light" panose="020B0304030602030204" pitchFamily="34" charset="0"/>
                <a:ea typeface="Ubuntu"/>
                <a:cs typeface="Ubuntu"/>
                <a:sym typeface="Ubuntu"/>
              </a:rPr>
              <a:t>Array Of Symbols Mapped into Binary</a:t>
            </a:r>
            <a:endParaRPr b="1" dirty="0">
              <a:solidFill>
                <a:schemeClr val="dk1"/>
              </a:solidFill>
              <a:latin typeface="Ubuntu Light" panose="020B0304030602030204" pitchFamily="34" charset="0"/>
              <a:ea typeface="Ubuntu"/>
              <a:cs typeface="Ubuntu"/>
              <a:sym typeface="Ubuntu"/>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37"/>
          <p:cNvSpPr txBox="1">
            <a:spLocks noGrp="1"/>
          </p:cNvSpPr>
          <p:nvPr>
            <p:ph type="subTitle" idx="1"/>
          </p:nvPr>
        </p:nvSpPr>
        <p:spPr>
          <a:xfrm>
            <a:off x="400216" y="1132184"/>
            <a:ext cx="6150146" cy="4154741"/>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1000"/>
              </a:spcAft>
              <a:buSzPts val="2000"/>
              <a:buAutoNum type="arabicPeriod"/>
            </a:pPr>
            <a:r>
              <a:rPr lang="en-US" sz="1400" dirty="0"/>
              <a:t>Apply a Gaussian filter to smooth the image and reduce noise.</a:t>
            </a:r>
          </a:p>
          <a:p>
            <a:pPr marL="457200" lvl="0" indent="-355600" algn="l" rtl="0">
              <a:spcBef>
                <a:spcPts val="1000"/>
              </a:spcBef>
              <a:spcAft>
                <a:spcPts val="1000"/>
              </a:spcAft>
              <a:buSzPts val="2000"/>
              <a:buAutoNum type="arabicPeriod"/>
            </a:pPr>
            <a:r>
              <a:rPr lang="en-US" sz="1400" dirty="0"/>
              <a:t>Calculate the intensity gradients of the image.</a:t>
            </a:r>
          </a:p>
          <a:p>
            <a:pPr marL="457200" lvl="0" indent="-355600" algn="l" rtl="0">
              <a:spcBef>
                <a:spcPts val="1000"/>
              </a:spcBef>
              <a:spcAft>
                <a:spcPts val="1000"/>
              </a:spcAft>
              <a:buSzPts val="2000"/>
              <a:buAutoNum type="arabicPeriod"/>
            </a:pPr>
            <a:r>
              <a:rPr lang="en-US" sz="1400" dirty="0"/>
              <a:t>Use gradient magnitude thresholding or lower bound cut-off suppression to eliminate spurious edge detection responses. </a:t>
            </a:r>
          </a:p>
          <a:p>
            <a:pPr marL="457200" lvl="0" indent="-355600" algn="l" rtl="0">
              <a:spcBef>
                <a:spcPts val="1000"/>
              </a:spcBef>
              <a:spcAft>
                <a:spcPts val="1000"/>
              </a:spcAft>
              <a:buSzPts val="2000"/>
              <a:buAutoNum type="arabicPeriod"/>
            </a:pPr>
            <a:r>
              <a:rPr lang="en-US" sz="1400" dirty="0"/>
              <a:t>Apply a double threshold to identify potential edges.</a:t>
            </a:r>
          </a:p>
          <a:p>
            <a:pPr marL="457200" lvl="0" indent="-355600" algn="l" rtl="0">
              <a:spcBef>
                <a:spcPts val="1000"/>
              </a:spcBef>
              <a:spcAft>
                <a:spcPts val="1000"/>
              </a:spcAft>
              <a:buSzPts val="2000"/>
              <a:buAutoNum type="arabicPeriod"/>
            </a:pPr>
            <a:r>
              <a:rPr lang="en-US" sz="1400" dirty="0"/>
              <a:t>Use edge tracking by hysteresis to finalize edge detection by suppressing weak edges that are not connected to strong edges.</a:t>
            </a:r>
          </a:p>
          <a:p>
            <a:pPr marL="457200" lvl="0" indent="-355600" algn="l" rtl="0">
              <a:spcBef>
                <a:spcPts val="1000"/>
              </a:spcBef>
              <a:spcAft>
                <a:spcPts val="1000"/>
              </a:spcAft>
              <a:buSzPts val="2000"/>
              <a:buAutoNum type="arabicPeriod"/>
            </a:pPr>
            <a:endParaRPr sz="1400" dirty="0"/>
          </a:p>
        </p:txBody>
      </p:sp>
      <p:grpSp>
        <p:nvGrpSpPr>
          <p:cNvPr id="4094" name="Google Shape;4094;p37"/>
          <p:cNvGrpSpPr/>
          <p:nvPr/>
        </p:nvGrpSpPr>
        <p:grpSpPr>
          <a:xfrm>
            <a:off x="176456" y="1329353"/>
            <a:ext cx="160680" cy="263982"/>
            <a:chOff x="-868175" y="741175"/>
            <a:chExt cx="833400" cy="1369200"/>
          </a:xfrm>
        </p:grpSpPr>
        <p:sp>
          <p:nvSpPr>
            <p:cNvPr id="4095" name="Google Shape;4095;p37"/>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96" name="Google Shape;4096;p37"/>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97" name="Google Shape;4097;p37"/>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98" name="Google Shape;4098;p37"/>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99" name="Google Shape;4099;p37"/>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00" name="Google Shape;4100;p37"/>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101" name="Google Shape;4101;p37"/>
          <p:cNvGrpSpPr/>
          <p:nvPr/>
        </p:nvGrpSpPr>
        <p:grpSpPr>
          <a:xfrm>
            <a:off x="176456" y="1850587"/>
            <a:ext cx="160680" cy="263982"/>
            <a:chOff x="-868175" y="741175"/>
            <a:chExt cx="833400" cy="1369200"/>
          </a:xfrm>
        </p:grpSpPr>
        <p:sp>
          <p:nvSpPr>
            <p:cNvPr id="4102" name="Google Shape;4102;p37"/>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03" name="Google Shape;4103;p37"/>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04" name="Google Shape;4104;p37"/>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05" name="Google Shape;4105;p37"/>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06" name="Google Shape;4106;p37"/>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07" name="Google Shape;4107;p37"/>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108" name="Google Shape;4108;p37"/>
          <p:cNvGrpSpPr/>
          <p:nvPr/>
        </p:nvGrpSpPr>
        <p:grpSpPr>
          <a:xfrm>
            <a:off x="176456" y="2335206"/>
            <a:ext cx="160680" cy="263982"/>
            <a:chOff x="-868175" y="741175"/>
            <a:chExt cx="833400" cy="1369200"/>
          </a:xfrm>
        </p:grpSpPr>
        <p:sp>
          <p:nvSpPr>
            <p:cNvPr id="4109" name="Google Shape;4109;p37"/>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10" name="Google Shape;4110;p37"/>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11" name="Google Shape;4111;p37"/>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12" name="Google Shape;4112;p37"/>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13" name="Google Shape;4113;p37"/>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14" name="Google Shape;4114;p37"/>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115" name="Google Shape;4115;p37"/>
          <p:cNvGrpSpPr/>
          <p:nvPr/>
        </p:nvGrpSpPr>
        <p:grpSpPr>
          <a:xfrm>
            <a:off x="176456" y="3103546"/>
            <a:ext cx="160680" cy="263982"/>
            <a:chOff x="-868175" y="741175"/>
            <a:chExt cx="833400" cy="1369200"/>
          </a:xfrm>
        </p:grpSpPr>
        <p:sp>
          <p:nvSpPr>
            <p:cNvPr id="4116" name="Google Shape;4116;p37"/>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17" name="Google Shape;4117;p37"/>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18" name="Google Shape;4118;p37"/>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19" name="Google Shape;4119;p37"/>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20" name="Google Shape;4120;p37"/>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21" name="Google Shape;4121;p37"/>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122" name="Google Shape;4122;p37"/>
          <p:cNvGrpSpPr/>
          <p:nvPr/>
        </p:nvGrpSpPr>
        <p:grpSpPr>
          <a:xfrm>
            <a:off x="176456" y="3624780"/>
            <a:ext cx="160680" cy="263982"/>
            <a:chOff x="-868175" y="741175"/>
            <a:chExt cx="833400" cy="1369200"/>
          </a:xfrm>
        </p:grpSpPr>
        <p:sp>
          <p:nvSpPr>
            <p:cNvPr id="4123" name="Google Shape;4123;p37"/>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24" name="Google Shape;4124;p37"/>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25" name="Google Shape;4125;p37"/>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26" name="Google Shape;4126;p37"/>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27" name="Google Shape;4127;p37"/>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28" name="Google Shape;4128;p37"/>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pic>
        <p:nvPicPr>
          <p:cNvPr id="4" name="Picture 3">
            <a:extLst>
              <a:ext uri="{FF2B5EF4-FFF2-40B4-BE49-F238E27FC236}">
                <a16:creationId xmlns:a16="http://schemas.microsoft.com/office/drawing/2014/main" id="{4C8EA5E7-D61D-BD89-A2CC-303E3A0EC0B6}"/>
              </a:ext>
            </a:extLst>
          </p:cNvPr>
          <p:cNvPicPr>
            <a:picLocks noChangeAspect="1"/>
          </p:cNvPicPr>
          <p:nvPr/>
        </p:nvPicPr>
        <p:blipFill>
          <a:blip r:embed="rId3">
            <a:alphaModFix amt="70000"/>
          </a:blip>
          <a:stretch>
            <a:fillRect/>
          </a:stretch>
        </p:blipFill>
        <p:spPr>
          <a:xfrm>
            <a:off x="6713327" y="1329353"/>
            <a:ext cx="2910625" cy="2891307"/>
          </a:xfrm>
          <a:prstGeom prst="rect">
            <a:avLst/>
          </a:prstGeom>
        </p:spPr>
      </p:pic>
      <p:pic>
        <p:nvPicPr>
          <p:cNvPr id="5" name="Picture 4">
            <a:extLst>
              <a:ext uri="{FF2B5EF4-FFF2-40B4-BE49-F238E27FC236}">
                <a16:creationId xmlns:a16="http://schemas.microsoft.com/office/drawing/2014/main" id="{02191BBD-5762-4E6D-EDD4-36897142528F}"/>
              </a:ext>
            </a:extLst>
          </p:cNvPr>
          <p:cNvPicPr>
            <a:picLocks noChangeAspect="1"/>
          </p:cNvPicPr>
          <p:nvPr/>
        </p:nvPicPr>
        <p:blipFill>
          <a:blip r:embed="rId4">
            <a:alphaModFix amt="70000"/>
          </a:blip>
          <a:stretch>
            <a:fillRect/>
          </a:stretch>
        </p:blipFill>
        <p:spPr>
          <a:xfrm>
            <a:off x="10515814" y="1329352"/>
            <a:ext cx="2910625" cy="2891307"/>
          </a:xfrm>
          <a:prstGeom prst="rect">
            <a:avLst/>
          </a:prstGeom>
        </p:spPr>
      </p:pic>
      <p:pic>
        <p:nvPicPr>
          <p:cNvPr id="6" name="Picture 5">
            <a:extLst>
              <a:ext uri="{FF2B5EF4-FFF2-40B4-BE49-F238E27FC236}">
                <a16:creationId xmlns:a16="http://schemas.microsoft.com/office/drawing/2014/main" id="{8C2B00F1-5281-D9B7-51A6-A9AFAEC36EA0}"/>
              </a:ext>
            </a:extLst>
          </p:cNvPr>
          <p:cNvPicPr>
            <a:picLocks noChangeAspect="1"/>
          </p:cNvPicPr>
          <p:nvPr/>
        </p:nvPicPr>
        <p:blipFill>
          <a:blip r:embed="rId5">
            <a:alphaModFix amt="70000"/>
          </a:blip>
          <a:stretch>
            <a:fillRect/>
          </a:stretch>
        </p:blipFill>
        <p:spPr>
          <a:xfrm>
            <a:off x="14318301" y="1329351"/>
            <a:ext cx="2910625" cy="2891307"/>
          </a:xfrm>
          <a:prstGeom prst="rect">
            <a:avLst/>
          </a:prstGeom>
        </p:spPr>
      </p:pic>
      <p:pic>
        <p:nvPicPr>
          <p:cNvPr id="7" name="Picture 6">
            <a:extLst>
              <a:ext uri="{FF2B5EF4-FFF2-40B4-BE49-F238E27FC236}">
                <a16:creationId xmlns:a16="http://schemas.microsoft.com/office/drawing/2014/main" id="{1E84B021-6DC9-DF7D-ABF7-6C26556652DC}"/>
              </a:ext>
            </a:extLst>
          </p:cNvPr>
          <p:cNvPicPr>
            <a:picLocks noChangeAspect="1"/>
          </p:cNvPicPr>
          <p:nvPr/>
        </p:nvPicPr>
        <p:blipFill>
          <a:blip r:embed="rId6">
            <a:alphaModFix amt="70000"/>
          </a:blip>
          <a:stretch>
            <a:fillRect/>
          </a:stretch>
        </p:blipFill>
        <p:spPr>
          <a:xfrm>
            <a:off x="18120788" y="1329350"/>
            <a:ext cx="2910625" cy="2891307"/>
          </a:xfrm>
          <a:prstGeom prst="rect">
            <a:avLst/>
          </a:prstGeom>
        </p:spPr>
      </p:pic>
      <p:pic>
        <p:nvPicPr>
          <p:cNvPr id="8" name="Picture 7">
            <a:extLst>
              <a:ext uri="{FF2B5EF4-FFF2-40B4-BE49-F238E27FC236}">
                <a16:creationId xmlns:a16="http://schemas.microsoft.com/office/drawing/2014/main" id="{FFAC32AC-ACE3-451D-531C-9F96D7A2767B}"/>
              </a:ext>
            </a:extLst>
          </p:cNvPr>
          <p:cNvPicPr>
            <a:picLocks noChangeAspect="1"/>
          </p:cNvPicPr>
          <p:nvPr/>
        </p:nvPicPr>
        <p:blipFill>
          <a:blip r:embed="rId7">
            <a:alphaModFix amt="70000"/>
          </a:blip>
          <a:stretch>
            <a:fillRect/>
          </a:stretch>
        </p:blipFill>
        <p:spPr>
          <a:xfrm>
            <a:off x="21923275" y="1329350"/>
            <a:ext cx="2910625" cy="2891307"/>
          </a:xfrm>
          <a:prstGeom prst="rect">
            <a:avLst/>
          </a:prstGeom>
        </p:spPr>
      </p:pic>
      <p:pic>
        <p:nvPicPr>
          <p:cNvPr id="9" name="Picture 8">
            <a:extLst>
              <a:ext uri="{FF2B5EF4-FFF2-40B4-BE49-F238E27FC236}">
                <a16:creationId xmlns:a16="http://schemas.microsoft.com/office/drawing/2014/main" id="{A82804F2-EE1C-4B2F-90CA-701E012C12E0}"/>
              </a:ext>
            </a:extLst>
          </p:cNvPr>
          <p:cNvPicPr>
            <a:picLocks noChangeAspect="1"/>
          </p:cNvPicPr>
          <p:nvPr/>
        </p:nvPicPr>
        <p:blipFill>
          <a:blip r:embed="rId8">
            <a:alphaModFix amt="70000"/>
          </a:blip>
          <a:stretch>
            <a:fillRect/>
          </a:stretch>
        </p:blipFill>
        <p:spPr>
          <a:xfrm>
            <a:off x="25725762" y="1329349"/>
            <a:ext cx="2910625" cy="2891307"/>
          </a:xfrm>
          <a:prstGeom prst="rect">
            <a:avLst/>
          </a:prstGeom>
        </p:spPr>
      </p:pic>
      <p:sp>
        <p:nvSpPr>
          <p:cNvPr id="10" name="Title 9">
            <a:extLst>
              <a:ext uri="{FF2B5EF4-FFF2-40B4-BE49-F238E27FC236}">
                <a16:creationId xmlns:a16="http://schemas.microsoft.com/office/drawing/2014/main" id="{3FF37A42-9B58-A04B-2C88-0E7C22BE5DF3}"/>
              </a:ext>
            </a:extLst>
          </p:cNvPr>
          <p:cNvSpPr>
            <a:spLocks noGrp="1"/>
          </p:cNvSpPr>
          <p:nvPr>
            <p:ph type="ctrTitle"/>
          </p:nvPr>
        </p:nvSpPr>
        <p:spPr/>
        <p:txBody>
          <a:bodyPr/>
          <a:lstStyle/>
          <a:p>
            <a:endParaRPr lang="en-US"/>
          </a:p>
        </p:txBody>
      </p:sp>
      <p:sp>
        <p:nvSpPr>
          <p:cNvPr id="11" name="Title 2">
            <a:extLst>
              <a:ext uri="{FF2B5EF4-FFF2-40B4-BE49-F238E27FC236}">
                <a16:creationId xmlns:a16="http://schemas.microsoft.com/office/drawing/2014/main" id="{847049A4-665D-D49E-55A4-9F2E36DAAD61}"/>
              </a:ext>
            </a:extLst>
          </p:cNvPr>
          <p:cNvSpPr txBox="1">
            <a:spLocks/>
          </p:cNvSpPr>
          <p:nvPr/>
        </p:nvSpPr>
        <p:spPr>
          <a:xfrm>
            <a:off x="929986" y="510810"/>
            <a:ext cx="7284027" cy="65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6000"/>
              <a:buFont typeface="Darker Grotesque Black"/>
              <a:buNone/>
              <a:defRPr sz="72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r>
              <a:rPr lang="en-US" sz="3200" dirty="0"/>
              <a:t>Edge Detection with Canny Edge Detector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Original Image">
            <a:extLst>
              <a:ext uri="{FF2B5EF4-FFF2-40B4-BE49-F238E27FC236}">
                <a16:creationId xmlns:a16="http://schemas.microsoft.com/office/drawing/2014/main" id="{C7EB79DD-DCD1-E8C6-AF8E-F9C63F3DDB9B}"/>
              </a:ext>
            </a:extLst>
          </p:cNvPr>
          <p:cNvPicPr>
            <a:picLocks noChangeAspect="1"/>
          </p:cNvPicPr>
          <p:nvPr/>
        </p:nvPicPr>
        <p:blipFill>
          <a:blip r:embed="rId2"/>
          <a:stretch>
            <a:fillRect/>
          </a:stretch>
        </p:blipFill>
        <p:spPr>
          <a:xfrm>
            <a:off x="3099122" y="1407943"/>
            <a:ext cx="2864735" cy="2845721"/>
          </a:xfrm>
          <a:prstGeom prst="rect">
            <a:avLst/>
          </a:prstGeom>
        </p:spPr>
      </p:pic>
      <p:pic>
        <p:nvPicPr>
          <p:cNvPr id="7" name="Picture 6">
            <a:extLst>
              <a:ext uri="{FF2B5EF4-FFF2-40B4-BE49-F238E27FC236}">
                <a16:creationId xmlns:a16="http://schemas.microsoft.com/office/drawing/2014/main" id="{17ADA54C-12D7-F4D8-8169-6D1A157DFA28}"/>
              </a:ext>
            </a:extLst>
          </p:cNvPr>
          <p:cNvPicPr>
            <a:picLocks noChangeAspect="1"/>
          </p:cNvPicPr>
          <p:nvPr/>
        </p:nvPicPr>
        <p:blipFill>
          <a:blip r:embed="rId3">
            <a:alphaModFix amt="50000"/>
          </a:blip>
          <a:stretch>
            <a:fillRect/>
          </a:stretch>
        </p:blipFill>
        <p:spPr>
          <a:xfrm>
            <a:off x="6332381" y="1746567"/>
            <a:ext cx="2182969" cy="2168480"/>
          </a:xfrm>
          <a:prstGeom prst="rect">
            <a:avLst/>
          </a:prstGeom>
        </p:spPr>
      </p:pic>
      <p:pic>
        <p:nvPicPr>
          <p:cNvPr id="9" name="Picture 8">
            <a:extLst>
              <a:ext uri="{FF2B5EF4-FFF2-40B4-BE49-F238E27FC236}">
                <a16:creationId xmlns:a16="http://schemas.microsoft.com/office/drawing/2014/main" id="{12E96933-6691-A935-8516-4F1110CBD8C8}"/>
              </a:ext>
            </a:extLst>
          </p:cNvPr>
          <p:cNvPicPr>
            <a:picLocks noChangeAspect="1"/>
          </p:cNvPicPr>
          <p:nvPr/>
        </p:nvPicPr>
        <p:blipFill>
          <a:blip r:embed="rId4">
            <a:alphaModFix amt="50000"/>
          </a:blip>
          <a:stretch>
            <a:fillRect/>
          </a:stretch>
        </p:blipFill>
        <p:spPr>
          <a:xfrm>
            <a:off x="9184246" y="1746566"/>
            <a:ext cx="2182969" cy="2168480"/>
          </a:xfrm>
          <a:prstGeom prst="rect">
            <a:avLst/>
          </a:prstGeom>
        </p:spPr>
      </p:pic>
      <p:pic>
        <p:nvPicPr>
          <p:cNvPr id="11" name="Picture 10">
            <a:extLst>
              <a:ext uri="{FF2B5EF4-FFF2-40B4-BE49-F238E27FC236}">
                <a16:creationId xmlns:a16="http://schemas.microsoft.com/office/drawing/2014/main" id="{F78A8AAC-F41D-B1FA-1E13-E6B8E672F548}"/>
              </a:ext>
            </a:extLst>
          </p:cNvPr>
          <p:cNvPicPr>
            <a:picLocks noChangeAspect="1"/>
          </p:cNvPicPr>
          <p:nvPr/>
        </p:nvPicPr>
        <p:blipFill>
          <a:blip r:embed="rId5">
            <a:alphaModFix amt="50000"/>
          </a:blip>
          <a:stretch>
            <a:fillRect/>
          </a:stretch>
        </p:blipFill>
        <p:spPr>
          <a:xfrm>
            <a:off x="12036111" y="1746565"/>
            <a:ext cx="2182969" cy="2168480"/>
          </a:xfrm>
          <a:prstGeom prst="rect">
            <a:avLst/>
          </a:prstGeom>
        </p:spPr>
      </p:pic>
      <p:pic>
        <p:nvPicPr>
          <p:cNvPr id="13" name="Picture 12">
            <a:extLst>
              <a:ext uri="{FF2B5EF4-FFF2-40B4-BE49-F238E27FC236}">
                <a16:creationId xmlns:a16="http://schemas.microsoft.com/office/drawing/2014/main" id="{1F1589E0-8967-08E1-0EBE-844E8CBD025C}"/>
              </a:ext>
            </a:extLst>
          </p:cNvPr>
          <p:cNvPicPr>
            <a:picLocks noChangeAspect="1"/>
          </p:cNvPicPr>
          <p:nvPr/>
        </p:nvPicPr>
        <p:blipFill>
          <a:blip r:embed="rId6">
            <a:alphaModFix amt="50000"/>
          </a:blip>
          <a:stretch>
            <a:fillRect/>
          </a:stretch>
        </p:blipFill>
        <p:spPr>
          <a:xfrm>
            <a:off x="14887976" y="1746565"/>
            <a:ext cx="2182969" cy="2168480"/>
          </a:xfrm>
          <a:prstGeom prst="rect">
            <a:avLst/>
          </a:prstGeom>
        </p:spPr>
      </p:pic>
      <p:pic>
        <p:nvPicPr>
          <p:cNvPr id="15" name="Picture 14">
            <a:extLst>
              <a:ext uri="{FF2B5EF4-FFF2-40B4-BE49-F238E27FC236}">
                <a16:creationId xmlns:a16="http://schemas.microsoft.com/office/drawing/2014/main" id="{0ABF7FB9-CD70-5462-4A9E-4A9715458590}"/>
              </a:ext>
            </a:extLst>
          </p:cNvPr>
          <p:cNvPicPr>
            <a:picLocks noChangeAspect="1"/>
          </p:cNvPicPr>
          <p:nvPr/>
        </p:nvPicPr>
        <p:blipFill>
          <a:blip r:embed="rId7">
            <a:alphaModFix amt="50000"/>
          </a:blip>
          <a:stretch>
            <a:fillRect/>
          </a:stretch>
        </p:blipFill>
        <p:spPr>
          <a:xfrm>
            <a:off x="17739842" y="1746565"/>
            <a:ext cx="2182969" cy="2168480"/>
          </a:xfrm>
          <a:prstGeom prst="rect">
            <a:avLst/>
          </a:prstGeom>
        </p:spPr>
      </p:pic>
      <p:sp>
        <p:nvSpPr>
          <p:cNvPr id="6" name="Rectangle 5">
            <a:extLst>
              <a:ext uri="{FF2B5EF4-FFF2-40B4-BE49-F238E27FC236}">
                <a16:creationId xmlns:a16="http://schemas.microsoft.com/office/drawing/2014/main" id="{22D6039D-251F-F353-18EA-3CC0AC60AA73}"/>
              </a:ext>
            </a:extLst>
          </p:cNvPr>
          <p:cNvSpPr/>
          <p:nvPr/>
        </p:nvSpPr>
        <p:spPr>
          <a:xfrm>
            <a:off x="3099122" y="1407943"/>
            <a:ext cx="2864735" cy="2845721"/>
          </a:xfrm>
          <a:prstGeom prst="rect">
            <a:avLst/>
          </a:prstGeom>
          <a:noFill/>
          <a:ln w="76200">
            <a:solidFill>
              <a:schemeClr val="bg1"/>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9" name="TextBox 18">
            <a:extLst>
              <a:ext uri="{FF2B5EF4-FFF2-40B4-BE49-F238E27FC236}">
                <a16:creationId xmlns:a16="http://schemas.microsoft.com/office/drawing/2014/main" id="{17187041-2E1F-BBFB-A47B-1124D07157E1}"/>
              </a:ext>
            </a:extLst>
          </p:cNvPr>
          <p:cNvSpPr txBox="1"/>
          <p:nvPr/>
        </p:nvSpPr>
        <p:spPr>
          <a:xfrm>
            <a:off x="3099122" y="4385967"/>
            <a:ext cx="2864735" cy="300082"/>
          </a:xfrm>
          <a:prstGeom prst="rect">
            <a:avLst/>
          </a:prstGeom>
          <a:noFill/>
        </p:spPr>
        <p:txBody>
          <a:bodyPr wrap="square" rtlCol="0">
            <a:spAutoFit/>
          </a:bodyPr>
          <a:lstStyle/>
          <a:p>
            <a:pPr algn="ctr"/>
            <a:r>
              <a:rPr lang="en-US" sz="1350" b="1" dirty="0">
                <a:latin typeface="Ubuntu" panose="020B0504030602030204" pitchFamily="34" charset="0"/>
              </a:rPr>
              <a:t>(a) Original Image</a:t>
            </a:r>
          </a:p>
        </p:txBody>
      </p:sp>
      <p:sp>
        <p:nvSpPr>
          <p:cNvPr id="16" name="Title 15">
            <a:extLst>
              <a:ext uri="{FF2B5EF4-FFF2-40B4-BE49-F238E27FC236}">
                <a16:creationId xmlns:a16="http://schemas.microsoft.com/office/drawing/2014/main" id="{B1C12137-58F6-946A-C714-2737D7330D80}"/>
              </a:ext>
            </a:extLst>
          </p:cNvPr>
          <p:cNvSpPr>
            <a:spLocks noGrp="1"/>
          </p:cNvSpPr>
          <p:nvPr>
            <p:ph type="title"/>
          </p:nvPr>
        </p:nvSpPr>
        <p:spPr/>
        <p:txBody>
          <a:bodyPr/>
          <a:lstStyle/>
          <a:p>
            <a:endParaRPr lang="en-US" dirty="0"/>
          </a:p>
        </p:txBody>
      </p:sp>
      <p:grpSp>
        <p:nvGrpSpPr>
          <p:cNvPr id="24" name="Google Shape;3941;p32">
            <a:extLst>
              <a:ext uri="{FF2B5EF4-FFF2-40B4-BE49-F238E27FC236}">
                <a16:creationId xmlns:a16="http://schemas.microsoft.com/office/drawing/2014/main" id="{68A17B5A-D27D-5FD2-5E5D-7654505DDAB2}"/>
              </a:ext>
            </a:extLst>
          </p:cNvPr>
          <p:cNvGrpSpPr/>
          <p:nvPr/>
        </p:nvGrpSpPr>
        <p:grpSpPr>
          <a:xfrm>
            <a:off x="8127255" y="275518"/>
            <a:ext cx="160680" cy="263982"/>
            <a:chOff x="-868175" y="741175"/>
            <a:chExt cx="833400" cy="1369200"/>
          </a:xfrm>
        </p:grpSpPr>
        <p:sp>
          <p:nvSpPr>
            <p:cNvPr id="25" name="Google Shape;3942;p32">
              <a:extLst>
                <a:ext uri="{FF2B5EF4-FFF2-40B4-BE49-F238E27FC236}">
                  <a16:creationId xmlns:a16="http://schemas.microsoft.com/office/drawing/2014/main" id="{8E0EEB12-CCFB-D9F1-296E-94D6BBE77027}"/>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3943;p32">
              <a:extLst>
                <a:ext uri="{FF2B5EF4-FFF2-40B4-BE49-F238E27FC236}">
                  <a16:creationId xmlns:a16="http://schemas.microsoft.com/office/drawing/2014/main" id="{B1EB70F9-6402-68BF-91D8-F33DD96A4A1E}"/>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44;p32">
              <a:extLst>
                <a:ext uri="{FF2B5EF4-FFF2-40B4-BE49-F238E27FC236}">
                  <a16:creationId xmlns:a16="http://schemas.microsoft.com/office/drawing/2014/main" id="{554FF131-F3F2-A6F9-2731-37AA73B5D9ED}"/>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 name="Google Shape;3945;p32">
              <a:extLst>
                <a:ext uri="{FF2B5EF4-FFF2-40B4-BE49-F238E27FC236}">
                  <a16:creationId xmlns:a16="http://schemas.microsoft.com/office/drawing/2014/main" id="{52A3CFAA-3C10-CFDF-2D7E-B80F8F8B6508}"/>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 name="Google Shape;3946;p32">
              <a:extLst>
                <a:ext uri="{FF2B5EF4-FFF2-40B4-BE49-F238E27FC236}">
                  <a16:creationId xmlns:a16="http://schemas.microsoft.com/office/drawing/2014/main" id="{F2C65D9C-8B2F-33A7-764F-7DCA8FA897EB}"/>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 name="Google Shape;3947;p32">
              <a:extLst>
                <a:ext uri="{FF2B5EF4-FFF2-40B4-BE49-F238E27FC236}">
                  <a16:creationId xmlns:a16="http://schemas.microsoft.com/office/drawing/2014/main" id="{98B16240-93C2-5B87-711E-A007DFC69281}"/>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31" name="Google Shape;3948;p32">
            <a:extLst>
              <a:ext uri="{FF2B5EF4-FFF2-40B4-BE49-F238E27FC236}">
                <a16:creationId xmlns:a16="http://schemas.microsoft.com/office/drawing/2014/main" id="{90C2A9A8-013D-BEBF-8414-EA76C8C792AD}"/>
              </a:ext>
            </a:extLst>
          </p:cNvPr>
          <p:cNvGrpSpPr/>
          <p:nvPr/>
        </p:nvGrpSpPr>
        <p:grpSpPr>
          <a:xfrm>
            <a:off x="8515350" y="407508"/>
            <a:ext cx="160680" cy="263982"/>
            <a:chOff x="-868175" y="741175"/>
            <a:chExt cx="833400" cy="1369200"/>
          </a:xfrm>
        </p:grpSpPr>
        <p:sp>
          <p:nvSpPr>
            <p:cNvPr id="32" name="Google Shape;3949;p32">
              <a:extLst>
                <a:ext uri="{FF2B5EF4-FFF2-40B4-BE49-F238E27FC236}">
                  <a16:creationId xmlns:a16="http://schemas.microsoft.com/office/drawing/2014/main" id="{2E5FDAA3-A06B-7D55-92E2-03C81F3965BF}"/>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 name="Google Shape;3950;p32">
              <a:extLst>
                <a:ext uri="{FF2B5EF4-FFF2-40B4-BE49-F238E27FC236}">
                  <a16:creationId xmlns:a16="http://schemas.microsoft.com/office/drawing/2014/main" id="{EE99F5EE-806B-28F7-B435-8462A4424650}"/>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 name="Google Shape;3951;p32">
              <a:extLst>
                <a:ext uri="{FF2B5EF4-FFF2-40B4-BE49-F238E27FC236}">
                  <a16:creationId xmlns:a16="http://schemas.microsoft.com/office/drawing/2014/main" id="{9F2BE1EA-9264-A08C-3AF8-F353E4C939BA}"/>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 name="Google Shape;3952;p32">
              <a:extLst>
                <a:ext uri="{FF2B5EF4-FFF2-40B4-BE49-F238E27FC236}">
                  <a16:creationId xmlns:a16="http://schemas.microsoft.com/office/drawing/2014/main" id="{512E0B30-B0DD-E204-A205-1E85D6C65A8C}"/>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 name="Google Shape;3953;p32">
              <a:extLst>
                <a:ext uri="{FF2B5EF4-FFF2-40B4-BE49-F238E27FC236}">
                  <a16:creationId xmlns:a16="http://schemas.microsoft.com/office/drawing/2014/main" id="{0295827D-1411-059B-084F-F8A97331CEE9}"/>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 name="Google Shape;3954;p32">
              <a:extLst>
                <a:ext uri="{FF2B5EF4-FFF2-40B4-BE49-F238E27FC236}">
                  <a16:creationId xmlns:a16="http://schemas.microsoft.com/office/drawing/2014/main" id="{F45D3884-B04B-A3BF-1459-86F0A2B5249A}"/>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2" name="Title 2">
            <a:extLst>
              <a:ext uri="{FF2B5EF4-FFF2-40B4-BE49-F238E27FC236}">
                <a16:creationId xmlns:a16="http://schemas.microsoft.com/office/drawing/2014/main" id="{3894C948-4597-48E6-253C-4D43EBF5B89F}"/>
              </a:ext>
            </a:extLst>
          </p:cNvPr>
          <p:cNvSpPr txBox="1">
            <a:spLocks/>
          </p:cNvSpPr>
          <p:nvPr/>
        </p:nvSpPr>
        <p:spPr>
          <a:xfrm>
            <a:off x="929986" y="510810"/>
            <a:ext cx="7284027" cy="65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6000"/>
              <a:buFont typeface="Darker Grotesque Black"/>
              <a:buNone/>
              <a:defRPr sz="72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r>
              <a:rPr lang="en-US" sz="3200" dirty="0"/>
              <a:t>Edge Detection with Canny Edge Detector</a:t>
            </a:r>
          </a:p>
        </p:txBody>
      </p:sp>
    </p:spTree>
    <p:extLst>
      <p:ext uri="{BB962C8B-B14F-4D97-AF65-F5344CB8AC3E}">
        <p14:creationId xmlns:p14="http://schemas.microsoft.com/office/powerpoint/2010/main" val="3897167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085" name="Google Shape;4085;p36"/>
          <p:cNvSpPr txBox="1">
            <a:spLocks noGrp="1"/>
          </p:cNvSpPr>
          <p:nvPr>
            <p:ph type="ctrTitle"/>
          </p:nvPr>
        </p:nvSpPr>
        <p:spPr>
          <a:xfrm>
            <a:off x="-533668" y="801982"/>
            <a:ext cx="7717500" cy="805500"/>
          </a:xfrm>
          <a:prstGeom prst="rect">
            <a:avLst/>
          </a:prstGeom>
        </p:spPr>
        <p:txBody>
          <a:bodyPr spcFirstLastPara="1" wrap="square" lIns="91425" tIns="91425" rIns="91425" bIns="91425" anchor="ctr" anchorCtr="0">
            <a:noAutofit/>
          </a:bodyPr>
          <a:lstStyle/>
          <a:p>
            <a:pPr lvl="0"/>
            <a:r>
              <a:rPr lang="en" dirty="0"/>
              <a:t>Braille Symbol</a:t>
            </a:r>
            <a:endParaRPr dirty="0"/>
          </a:p>
        </p:txBody>
      </p:sp>
      <p:pic>
        <p:nvPicPr>
          <p:cNvPr id="4087" name="Google Shape;4087;p36"/>
          <p:cNvPicPr preferRelativeResize="0"/>
          <p:nvPr/>
        </p:nvPicPr>
        <p:blipFill rotWithShape="1">
          <a:blip r:embed="rId3">
            <a:alphaModFix/>
          </a:blip>
          <a:srcRect t="62085"/>
          <a:stretch/>
        </p:blipFill>
        <p:spPr>
          <a:xfrm>
            <a:off x="0" y="3193850"/>
            <a:ext cx="9144000" cy="1950400"/>
          </a:xfrm>
          <a:prstGeom prst="rect">
            <a:avLst/>
          </a:prstGeom>
          <a:noFill/>
          <a:ln>
            <a:noFill/>
          </a:ln>
        </p:spPr>
      </p:pic>
      <p:grpSp>
        <p:nvGrpSpPr>
          <p:cNvPr id="5" name="Google Shape;5029;p52"/>
          <p:cNvGrpSpPr/>
          <p:nvPr/>
        </p:nvGrpSpPr>
        <p:grpSpPr>
          <a:xfrm>
            <a:off x="7042687" y="532743"/>
            <a:ext cx="1469244" cy="2331985"/>
            <a:chOff x="-868175" y="741175"/>
            <a:chExt cx="833400" cy="1369200"/>
          </a:xfrm>
          <a:solidFill>
            <a:schemeClr val="tx2">
              <a:lumMod val="25000"/>
            </a:schemeClr>
          </a:solidFill>
        </p:grpSpPr>
        <p:sp>
          <p:nvSpPr>
            <p:cNvPr id="6" name="Google Shape;5030;p52"/>
            <p:cNvSpPr/>
            <p:nvPr/>
          </p:nvSpPr>
          <p:spPr>
            <a:xfrm>
              <a:off x="-868175" y="741175"/>
              <a:ext cx="297600" cy="2976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7" name="Google Shape;5031;p52"/>
            <p:cNvSpPr/>
            <p:nvPr/>
          </p:nvSpPr>
          <p:spPr>
            <a:xfrm>
              <a:off x="-868175" y="1276975"/>
              <a:ext cx="297600" cy="2976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 name="Google Shape;5032;p52"/>
            <p:cNvSpPr/>
            <p:nvPr/>
          </p:nvSpPr>
          <p:spPr>
            <a:xfrm>
              <a:off x="-868175" y="1812775"/>
              <a:ext cx="297600" cy="2976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 name="Google Shape;5033;p52"/>
            <p:cNvSpPr/>
            <p:nvPr/>
          </p:nvSpPr>
          <p:spPr>
            <a:xfrm>
              <a:off x="-332375" y="741175"/>
              <a:ext cx="297600" cy="2976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 name="Google Shape;5034;p52"/>
            <p:cNvSpPr/>
            <p:nvPr/>
          </p:nvSpPr>
          <p:spPr>
            <a:xfrm>
              <a:off x="-332375" y="1276975"/>
              <a:ext cx="297600" cy="2976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1" name="Google Shape;5035;p52"/>
            <p:cNvSpPr/>
            <p:nvPr/>
          </p:nvSpPr>
          <p:spPr>
            <a:xfrm>
              <a:off x="-332375" y="1812775"/>
              <a:ext cx="297600" cy="2976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22" name="Google Shape;4399;p40"/>
          <p:cNvSpPr txBox="1">
            <a:spLocks noGrp="1"/>
          </p:cNvSpPr>
          <p:nvPr>
            <p:ph type="subTitle" idx="1"/>
          </p:nvPr>
        </p:nvSpPr>
        <p:spPr>
          <a:xfrm>
            <a:off x="685263" y="1876721"/>
            <a:ext cx="2965080" cy="866854"/>
          </a:xfrm>
          <a:prstGeom prst="rect">
            <a:avLst/>
          </a:prstGeom>
        </p:spPr>
        <p:txBody>
          <a:bodyPr spcFirstLastPara="1" wrap="square" lIns="91425" tIns="91425" rIns="91425" bIns="91425" anchor="t" anchorCtr="0">
            <a:noAutofit/>
          </a:bodyPr>
          <a:lstStyle/>
          <a:p>
            <a:pPr marL="0" lvl="0" indent="0" algn="just">
              <a:buNone/>
            </a:pPr>
            <a:r>
              <a:rPr lang="en-US" dirty="0"/>
              <a:t>A Braille page is either one sided or double sided</a:t>
            </a:r>
            <a:endParaRPr dirty="0"/>
          </a:p>
        </p:txBody>
      </p:sp>
      <p:sp>
        <p:nvSpPr>
          <p:cNvPr id="2" name="TextBox 1"/>
          <p:cNvSpPr txBox="1"/>
          <p:nvPr/>
        </p:nvSpPr>
        <p:spPr>
          <a:xfrm>
            <a:off x="6357257" y="589139"/>
            <a:ext cx="544286" cy="2308324"/>
          </a:xfrm>
          <a:prstGeom prst="rect">
            <a:avLst/>
          </a:prstGeom>
          <a:noFill/>
        </p:spPr>
        <p:txBody>
          <a:bodyPr wrap="square" rtlCol="0">
            <a:spAutoFit/>
          </a:bodyPr>
          <a:lstStyle/>
          <a:p>
            <a:r>
              <a:rPr lang="en-US" sz="3600" dirty="0">
                <a:latin typeface="Ubuntu" panose="020B0504030602030204" pitchFamily="34" charset="0"/>
              </a:rPr>
              <a:t>1</a:t>
            </a:r>
          </a:p>
          <a:p>
            <a:endParaRPr lang="en-US" sz="1600" dirty="0">
              <a:latin typeface="Ubuntu" panose="020B0504030602030204" pitchFamily="34" charset="0"/>
            </a:endParaRPr>
          </a:p>
          <a:p>
            <a:r>
              <a:rPr lang="en-US" sz="3600" dirty="0">
                <a:latin typeface="Ubuntu" panose="020B0504030602030204" pitchFamily="34" charset="0"/>
              </a:rPr>
              <a:t>2</a:t>
            </a:r>
          </a:p>
          <a:p>
            <a:endParaRPr lang="en-US" sz="2000" dirty="0">
              <a:latin typeface="Ubuntu" panose="020B0504030602030204" pitchFamily="34" charset="0"/>
            </a:endParaRPr>
          </a:p>
          <a:p>
            <a:r>
              <a:rPr lang="en-US" sz="3600" dirty="0">
                <a:latin typeface="Ubuntu" panose="020B0504030602030204" pitchFamily="34" charset="0"/>
              </a:rPr>
              <a:t>3</a:t>
            </a:r>
          </a:p>
        </p:txBody>
      </p:sp>
      <p:sp>
        <p:nvSpPr>
          <p:cNvPr id="13" name="TextBox 12"/>
          <p:cNvSpPr txBox="1"/>
          <p:nvPr/>
        </p:nvSpPr>
        <p:spPr>
          <a:xfrm>
            <a:off x="8653076" y="556404"/>
            <a:ext cx="544286" cy="2308324"/>
          </a:xfrm>
          <a:prstGeom prst="rect">
            <a:avLst/>
          </a:prstGeom>
          <a:noFill/>
        </p:spPr>
        <p:txBody>
          <a:bodyPr wrap="square" rtlCol="0">
            <a:spAutoFit/>
          </a:bodyPr>
          <a:lstStyle/>
          <a:p>
            <a:r>
              <a:rPr lang="en-US" sz="3600" dirty="0">
                <a:latin typeface="Ubuntu" panose="020B0504030602030204" pitchFamily="34" charset="0"/>
              </a:rPr>
              <a:t>4</a:t>
            </a:r>
          </a:p>
          <a:p>
            <a:endParaRPr lang="en-US" sz="1600" dirty="0">
              <a:latin typeface="Ubuntu" panose="020B0504030602030204" pitchFamily="34" charset="0"/>
            </a:endParaRPr>
          </a:p>
          <a:p>
            <a:r>
              <a:rPr lang="en-US" sz="3600" dirty="0">
                <a:latin typeface="Ubuntu" panose="020B0504030602030204" pitchFamily="34" charset="0"/>
              </a:rPr>
              <a:t>5</a:t>
            </a:r>
          </a:p>
          <a:p>
            <a:endParaRPr lang="en-US" sz="2000" dirty="0">
              <a:latin typeface="Ubuntu" panose="020B0504030602030204" pitchFamily="34" charset="0"/>
            </a:endParaRPr>
          </a:p>
          <a:p>
            <a:r>
              <a:rPr lang="en-US" sz="3600" dirty="0">
                <a:latin typeface="Ubuntu" panose="020B0504030602030204" pitchFamily="34" charset="0"/>
              </a:rPr>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animEffect transition="in" filter="fade">
                                      <p:cBhvr>
                                        <p:cTn id="1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ADA54C-12D7-F4D8-8169-6D1A157DFA28}"/>
              </a:ext>
            </a:extLst>
          </p:cNvPr>
          <p:cNvPicPr>
            <a:picLocks noChangeAspect="1"/>
          </p:cNvPicPr>
          <p:nvPr/>
        </p:nvPicPr>
        <p:blipFill>
          <a:blip r:embed="rId2"/>
          <a:stretch>
            <a:fillRect/>
          </a:stretch>
        </p:blipFill>
        <p:spPr>
          <a:xfrm>
            <a:off x="3099123" y="1407943"/>
            <a:ext cx="2864735" cy="2845721"/>
          </a:xfrm>
          <a:prstGeom prst="rect">
            <a:avLst/>
          </a:prstGeom>
        </p:spPr>
      </p:pic>
      <p:sp>
        <p:nvSpPr>
          <p:cNvPr id="4" name="Subtitle 3">
            <a:extLst>
              <a:ext uri="{FF2B5EF4-FFF2-40B4-BE49-F238E27FC236}">
                <a16:creationId xmlns:a16="http://schemas.microsoft.com/office/drawing/2014/main" id="{88A555DA-D929-E9D4-90A6-B2A5F79F82DC}"/>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C7EB79DD-DCD1-E8C6-AF8E-F9C63F3DDB9B}"/>
              </a:ext>
            </a:extLst>
          </p:cNvPr>
          <p:cNvPicPr>
            <a:picLocks noChangeAspect="1"/>
          </p:cNvPicPr>
          <p:nvPr/>
        </p:nvPicPr>
        <p:blipFill>
          <a:blip r:embed="rId3">
            <a:alphaModFix amt="50000"/>
          </a:blip>
          <a:stretch>
            <a:fillRect/>
          </a:stretch>
        </p:blipFill>
        <p:spPr>
          <a:xfrm>
            <a:off x="628650" y="1746568"/>
            <a:ext cx="2182969" cy="2168480"/>
          </a:xfrm>
          <a:prstGeom prst="rect">
            <a:avLst/>
          </a:prstGeom>
        </p:spPr>
      </p:pic>
      <p:pic>
        <p:nvPicPr>
          <p:cNvPr id="9" name="Picture 8">
            <a:extLst>
              <a:ext uri="{FF2B5EF4-FFF2-40B4-BE49-F238E27FC236}">
                <a16:creationId xmlns:a16="http://schemas.microsoft.com/office/drawing/2014/main" id="{12E96933-6691-A935-8516-4F1110CBD8C8}"/>
              </a:ext>
            </a:extLst>
          </p:cNvPr>
          <p:cNvPicPr>
            <a:picLocks noChangeAspect="1"/>
          </p:cNvPicPr>
          <p:nvPr/>
        </p:nvPicPr>
        <p:blipFill>
          <a:blip r:embed="rId4">
            <a:alphaModFix amt="50000"/>
          </a:blip>
          <a:stretch>
            <a:fillRect/>
          </a:stretch>
        </p:blipFill>
        <p:spPr>
          <a:xfrm>
            <a:off x="6332380" y="1746566"/>
            <a:ext cx="2182969" cy="2168480"/>
          </a:xfrm>
          <a:prstGeom prst="rect">
            <a:avLst/>
          </a:prstGeom>
        </p:spPr>
      </p:pic>
      <p:pic>
        <p:nvPicPr>
          <p:cNvPr id="11" name="Picture 10">
            <a:extLst>
              <a:ext uri="{FF2B5EF4-FFF2-40B4-BE49-F238E27FC236}">
                <a16:creationId xmlns:a16="http://schemas.microsoft.com/office/drawing/2014/main" id="{F78A8AAC-F41D-B1FA-1E13-E6B8E672F548}"/>
              </a:ext>
            </a:extLst>
          </p:cNvPr>
          <p:cNvPicPr>
            <a:picLocks noChangeAspect="1"/>
          </p:cNvPicPr>
          <p:nvPr/>
        </p:nvPicPr>
        <p:blipFill>
          <a:blip r:embed="rId5">
            <a:alphaModFix amt="50000"/>
          </a:blip>
          <a:stretch>
            <a:fillRect/>
          </a:stretch>
        </p:blipFill>
        <p:spPr>
          <a:xfrm>
            <a:off x="9184245" y="1746565"/>
            <a:ext cx="2182969" cy="2168480"/>
          </a:xfrm>
          <a:prstGeom prst="rect">
            <a:avLst/>
          </a:prstGeom>
        </p:spPr>
      </p:pic>
      <p:pic>
        <p:nvPicPr>
          <p:cNvPr id="13" name="Picture 12">
            <a:extLst>
              <a:ext uri="{FF2B5EF4-FFF2-40B4-BE49-F238E27FC236}">
                <a16:creationId xmlns:a16="http://schemas.microsoft.com/office/drawing/2014/main" id="{1F1589E0-8967-08E1-0EBE-844E8CBD025C}"/>
              </a:ext>
            </a:extLst>
          </p:cNvPr>
          <p:cNvPicPr>
            <a:picLocks noChangeAspect="1"/>
          </p:cNvPicPr>
          <p:nvPr/>
        </p:nvPicPr>
        <p:blipFill>
          <a:blip r:embed="rId6">
            <a:alphaModFix amt="50000"/>
          </a:blip>
          <a:stretch>
            <a:fillRect/>
          </a:stretch>
        </p:blipFill>
        <p:spPr>
          <a:xfrm>
            <a:off x="12036110" y="1746565"/>
            <a:ext cx="2182969" cy="2168480"/>
          </a:xfrm>
          <a:prstGeom prst="rect">
            <a:avLst/>
          </a:prstGeom>
        </p:spPr>
      </p:pic>
      <p:pic>
        <p:nvPicPr>
          <p:cNvPr id="15" name="Picture 14">
            <a:extLst>
              <a:ext uri="{FF2B5EF4-FFF2-40B4-BE49-F238E27FC236}">
                <a16:creationId xmlns:a16="http://schemas.microsoft.com/office/drawing/2014/main" id="{0ABF7FB9-CD70-5462-4A9E-4A9715458590}"/>
              </a:ext>
            </a:extLst>
          </p:cNvPr>
          <p:cNvPicPr>
            <a:picLocks noChangeAspect="1"/>
          </p:cNvPicPr>
          <p:nvPr/>
        </p:nvPicPr>
        <p:blipFill>
          <a:blip r:embed="rId7">
            <a:alphaModFix amt="50000"/>
          </a:blip>
          <a:stretch>
            <a:fillRect/>
          </a:stretch>
        </p:blipFill>
        <p:spPr>
          <a:xfrm>
            <a:off x="14887976" y="1746565"/>
            <a:ext cx="2182969" cy="2168480"/>
          </a:xfrm>
          <a:prstGeom prst="rect">
            <a:avLst/>
          </a:prstGeom>
        </p:spPr>
      </p:pic>
      <p:sp>
        <p:nvSpPr>
          <p:cNvPr id="6" name="Rectangle 5">
            <a:extLst>
              <a:ext uri="{FF2B5EF4-FFF2-40B4-BE49-F238E27FC236}">
                <a16:creationId xmlns:a16="http://schemas.microsoft.com/office/drawing/2014/main" id="{66928C1B-67E0-5346-EC10-E0AEB74A0272}"/>
              </a:ext>
            </a:extLst>
          </p:cNvPr>
          <p:cNvSpPr/>
          <p:nvPr/>
        </p:nvSpPr>
        <p:spPr>
          <a:xfrm>
            <a:off x="3099122" y="1407943"/>
            <a:ext cx="2864735" cy="2845721"/>
          </a:xfrm>
          <a:prstGeom prst="rect">
            <a:avLst/>
          </a:prstGeom>
          <a:noFill/>
          <a:ln w="76200">
            <a:solidFill>
              <a:schemeClr val="bg1"/>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0" name="TextBox 9">
            <a:extLst>
              <a:ext uri="{FF2B5EF4-FFF2-40B4-BE49-F238E27FC236}">
                <a16:creationId xmlns:a16="http://schemas.microsoft.com/office/drawing/2014/main" id="{8587C412-15FE-3BAB-B03F-A31AF8B58C7F}"/>
              </a:ext>
            </a:extLst>
          </p:cNvPr>
          <p:cNvSpPr txBox="1"/>
          <p:nvPr/>
        </p:nvSpPr>
        <p:spPr>
          <a:xfrm>
            <a:off x="3099122" y="4385966"/>
            <a:ext cx="2864735" cy="507831"/>
          </a:xfrm>
          <a:prstGeom prst="rect">
            <a:avLst/>
          </a:prstGeom>
          <a:noFill/>
        </p:spPr>
        <p:txBody>
          <a:bodyPr wrap="square" rtlCol="0">
            <a:spAutoFit/>
          </a:bodyPr>
          <a:lstStyle/>
          <a:p>
            <a:pPr algn="ctr"/>
            <a:r>
              <a:rPr lang="en-US" sz="1350" b="1" dirty="0">
                <a:latin typeface="Ubuntu" panose="020B0504030602030204" pitchFamily="34" charset="0"/>
              </a:rPr>
              <a:t>(b) Image after greyscale and noise reduction</a:t>
            </a:r>
          </a:p>
        </p:txBody>
      </p:sp>
      <p:sp>
        <p:nvSpPr>
          <p:cNvPr id="14" name="Title 13">
            <a:extLst>
              <a:ext uri="{FF2B5EF4-FFF2-40B4-BE49-F238E27FC236}">
                <a16:creationId xmlns:a16="http://schemas.microsoft.com/office/drawing/2014/main" id="{AFC52EAF-1B5C-5421-7BFA-828B5D20A934}"/>
              </a:ext>
            </a:extLst>
          </p:cNvPr>
          <p:cNvSpPr>
            <a:spLocks noGrp="1"/>
          </p:cNvSpPr>
          <p:nvPr>
            <p:ph type="title"/>
          </p:nvPr>
        </p:nvSpPr>
        <p:spPr/>
        <p:txBody>
          <a:bodyPr/>
          <a:lstStyle/>
          <a:p>
            <a:endParaRPr lang="en-US"/>
          </a:p>
        </p:txBody>
      </p:sp>
      <p:sp>
        <p:nvSpPr>
          <p:cNvPr id="2" name="Title 2">
            <a:extLst>
              <a:ext uri="{FF2B5EF4-FFF2-40B4-BE49-F238E27FC236}">
                <a16:creationId xmlns:a16="http://schemas.microsoft.com/office/drawing/2014/main" id="{C607706D-4900-70C4-E683-FD27619001BC}"/>
              </a:ext>
            </a:extLst>
          </p:cNvPr>
          <p:cNvSpPr txBox="1">
            <a:spLocks/>
          </p:cNvSpPr>
          <p:nvPr/>
        </p:nvSpPr>
        <p:spPr>
          <a:xfrm>
            <a:off x="929986" y="510810"/>
            <a:ext cx="7284027" cy="65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6000"/>
              <a:buFont typeface="Darker Grotesque Black"/>
              <a:buNone/>
              <a:defRPr sz="72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r>
              <a:rPr lang="en-US" sz="3200" dirty="0"/>
              <a:t>Edge Detection with Canny Edge Detector</a:t>
            </a:r>
          </a:p>
        </p:txBody>
      </p:sp>
    </p:spTree>
    <p:extLst>
      <p:ext uri="{BB962C8B-B14F-4D97-AF65-F5344CB8AC3E}">
        <p14:creationId xmlns:p14="http://schemas.microsoft.com/office/powerpoint/2010/main" val="368482722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E96933-6691-A935-8516-4F1110CBD8C8}"/>
              </a:ext>
            </a:extLst>
          </p:cNvPr>
          <p:cNvPicPr>
            <a:picLocks noChangeAspect="1"/>
          </p:cNvPicPr>
          <p:nvPr/>
        </p:nvPicPr>
        <p:blipFill>
          <a:blip r:embed="rId2"/>
          <a:stretch>
            <a:fillRect/>
          </a:stretch>
        </p:blipFill>
        <p:spPr>
          <a:xfrm>
            <a:off x="3099123" y="1407943"/>
            <a:ext cx="2851865" cy="2845721"/>
          </a:xfrm>
          <a:prstGeom prst="rect">
            <a:avLst/>
          </a:prstGeom>
        </p:spPr>
      </p:pic>
      <p:sp>
        <p:nvSpPr>
          <p:cNvPr id="4" name="Subtitle 3">
            <a:extLst>
              <a:ext uri="{FF2B5EF4-FFF2-40B4-BE49-F238E27FC236}">
                <a16:creationId xmlns:a16="http://schemas.microsoft.com/office/drawing/2014/main" id="{C2035CD7-4FE5-BDED-093C-B7A2F5CE946B}"/>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C7EB79DD-DCD1-E8C6-AF8E-F9C63F3DDB9B}"/>
              </a:ext>
            </a:extLst>
          </p:cNvPr>
          <p:cNvPicPr>
            <a:picLocks noChangeAspect="1"/>
          </p:cNvPicPr>
          <p:nvPr/>
        </p:nvPicPr>
        <p:blipFill>
          <a:blip r:embed="rId3">
            <a:alphaModFix amt="50000"/>
          </a:blip>
          <a:stretch>
            <a:fillRect/>
          </a:stretch>
        </p:blipFill>
        <p:spPr>
          <a:xfrm>
            <a:off x="-2223216" y="1746568"/>
            <a:ext cx="2182969" cy="2168480"/>
          </a:xfrm>
          <a:prstGeom prst="rect">
            <a:avLst/>
          </a:prstGeom>
        </p:spPr>
      </p:pic>
      <p:pic>
        <p:nvPicPr>
          <p:cNvPr id="7" name="Picture 6">
            <a:extLst>
              <a:ext uri="{FF2B5EF4-FFF2-40B4-BE49-F238E27FC236}">
                <a16:creationId xmlns:a16="http://schemas.microsoft.com/office/drawing/2014/main" id="{17ADA54C-12D7-F4D8-8169-6D1A157DFA28}"/>
              </a:ext>
            </a:extLst>
          </p:cNvPr>
          <p:cNvPicPr>
            <a:picLocks noChangeAspect="1"/>
          </p:cNvPicPr>
          <p:nvPr/>
        </p:nvPicPr>
        <p:blipFill>
          <a:blip r:embed="rId4">
            <a:alphaModFix amt="50000"/>
          </a:blip>
          <a:stretch>
            <a:fillRect/>
          </a:stretch>
        </p:blipFill>
        <p:spPr>
          <a:xfrm>
            <a:off x="628650" y="1746567"/>
            <a:ext cx="2182969" cy="2168480"/>
          </a:xfrm>
          <a:prstGeom prst="rect">
            <a:avLst/>
          </a:prstGeom>
        </p:spPr>
      </p:pic>
      <p:pic>
        <p:nvPicPr>
          <p:cNvPr id="11" name="Picture 10">
            <a:extLst>
              <a:ext uri="{FF2B5EF4-FFF2-40B4-BE49-F238E27FC236}">
                <a16:creationId xmlns:a16="http://schemas.microsoft.com/office/drawing/2014/main" id="{F78A8AAC-F41D-B1FA-1E13-E6B8E672F548}"/>
              </a:ext>
            </a:extLst>
          </p:cNvPr>
          <p:cNvPicPr>
            <a:picLocks noChangeAspect="1"/>
          </p:cNvPicPr>
          <p:nvPr/>
        </p:nvPicPr>
        <p:blipFill>
          <a:blip r:embed="rId5">
            <a:alphaModFix amt="50000"/>
          </a:blip>
          <a:stretch>
            <a:fillRect/>
          </a:stretch>
        </p:blipFill>
        <p:spPr>
          <a:xfrm>
            <a:off x="6332381" y="1746565"/>
            <a:ext cx="2182969" cy="2168480"/>
          </a:xfrm>
          <a:prstGeom prst="rect">
            <a:avLst/>
          </a:prstGeom>
        </p:spPr>
      </p:pic>
      <p:pic>
        <p:nvPicPr>
          <p:cNvPr id="13" name="Picture 12">
            <a:extLst>
              <a:ext uri="{FF2B5EF4-FFF2-40B4-BE49-F238E27FC236}">
                <a16:creationId xmlns:a16="http://schemas.microsoft.com/office/drawing/2014/main" id="{1F1589E0-8967-08E1-0EBE-844E8CBD025C}"/>
              </a:ext>
            </a:extLst>
          </p:cNvPr>
          <p:cNvPicPr>
            <a:picLocks noChangeAspect="1"/>
          </p:cNvPicPr>
          <p:nvPr/>
        </p:nvPicPr>
        <p:blipFill>
          <a:blip r:embed="rId6">
            <a:alphaModFix amt="50000"/>
          </a:blip>
          <a:stretch>
            <a:fillRect/>
          </a:stretch>
        </p:blipFill>
        <p:spPr>
          <a:xfrm>
            <a:off x="9184246" y="1746565"/>
            <a:ext cx="2182969" cy="2168480"/>
          </a:xfrm>
          <a:prstGeom prst="rect">
            <a:avLst/>
          </a:prstGeom>
        </p:spPr>
      </p:pic>
      <p:pic>
        <p:nvPicPr>
          <p:cNvPr id="15" name="Picture 14">
            <a:extLst>
              <a:ext uri="{FF2B5EF4-FFF2-40B4-BE49-F238E27FC236}">
                <a16:creationId xmlns:a16="http://schemas.microsoft.com/office/drawing/2014/main" id="{0ABF7FB9-CD70-5462-4A9E-4A9715458590}"/>
              </a:ext>
            </a:extLst>
          </p:cNvPr>
          <p:cNvPicPr>
            <a:picLocks noChangeAspect="1"/>
          </p:cNvPicPr>
          <p:nvPr/>
        </p:nvPicPr>
        <p:blipFill>
          <a:blip r:embed="rId7">
            <a:alphaModFix amt="50000"/>
          </a:blip>
          <a:stretch>
            <a:fillRect/>
          </a:stretch>
        </p:blipFill>
        <p:spPr>
          <a:xfrm>
            <a:off x="12036111" y="1746565"/>
            <a:ext cx="2182969" cy="2168480"/>
          </a:xfrm>
          <a:prstGeom prst="rect">
            <a:avLst/>
          </a:prstGeom>
        </p:spPr>
      </p:pic>
      <p:sp>
        <p:nvSpPr>
          <p:cNvPr id="6" name="Rectangle 5">
            <a:extLst>
              <a:ext uri="{FF2B5EF4-FFF2-40B4-BE49-F238E27FC236}">
                <a16:creationId xmlns:a16="http://schemas.microsoft.com/office/drawing/2014/main" id="{83647A82-27DA-51F5-9BBC-0710D133643A}"/>
              </a:ext>
            </a:extLst>
          </p:cNvPr>
          <p:cNvSpPr/>
          <p:nvPr/>
        </p:nvSpPr>
        <p:spPr>
          <a:xfrm>
            <a:off x="3099122" y="1407943"/>
            <a:ext cx="2864735" cy="2845721"/>
          </a:xfrm>
          <a:prstGeom prst="rect">
            <a:avLst/>
          </a:prstGeom>
          <a:noFill/>
          <a:ln w="76200">
            <a:solidFill>
              <a:schemeClr val="bg1"/>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8" name="TextBox 7">
            <a:extLst>
              <a:ext uri="{FF2B5EF4-FFF2-40B4-BE49-F238E27FC236}">
                <a16:creationId xmlns:a16="http://schemas.microsoft.com/office/drawing/2014/main" id="{273FB907-1CFF-CBE9-EA83-9FE3FC013F78}"/>
              </a:ext>
            </a:extLst>
          </p:cNvPr>
          <p:cNvSpPr txBox="1"/>
          <p:nvPr/>
        </p:nvSpPr>
        <p:spPr>
          <a:xfrm>
            <a:off x="3099122" y="4385966"/>
            <a:ext cx="2864735" cy="300082"/>
          </a:xfrm>
          <a:prstGeom prst="rect">
            <a:avLst/>
          </a:prstGeom>
          <a:noFill/>
        </p:spPr>
        <p:txBody>
          <a:bodyPr wrap="square" rtlCol="0">
            <a:spAutoFit/>
          </a:bodyPr>
          <a:lstStyle/>
          <a:p>
            <a:pPr algn="ctr"/>
            <a:r>
              <a:rPr lang="en-US" sz="1350" b="1" dirty="0">
                <a:latin typeface="Ubuntu" panose="020B0504030602030204" pitchFamily="34" charset="0"/>
              </a:rPr>
              <a:t>(c) After gradient calculation</a:t>
            </a:r>
          </a:p>
        </p:txBody>
      </p:sp>
      <p:sp>
        <p:nvSpPr>
          <p:cNvPr id="12" name="Title 11">
            <a:extLst>
              <a:ext uri="{FF2B5EF4-FFF2-40B4-BE49-F238E27FC236}">
                <a16:creationId xmlns:a16="http://schemas.microsoft.com/office/drawing/2014/main" id="{6CCB7F08-36F4-C9F4-5075-34CF24C612EB}"/>
              </a:ext>
            </a:extLst>
          </p:cNvPr>
          <p:cNvSpPr>
            <a:spLocks noGrp="1"/>
          </p:cNvSpPr>
          <p:nvPr>
            <p:ph type="title"/>
          </p:nvPr>
        </p:nvSpPr>
        <p:spPr/>
        <p:txBody>
          <a:bodyPr/>
          <a:lstStyle/>
          <a:p>
            <a:endParaRPr lang="en-US"/>
          </a:p>
        </p:txBody>
      </p:sp>
      <p:sp>
        <p:nvSpPr>
          <p:cNvPr id="2" name="Title 2">
            <a:extLst>
              <a:ext uri="{FF2B5EF4-FFF2-40B4-BE49-F238E27FC236}">
                <a16:creationId xmlns:a16="http://schemas.microsoft.com/office/drawing/2014/main" id="{F43851AC-0C16-3233-19B3-C3CA93A5A9FF}"/>
              </a:ext>
            </a:extLst>
          </p:cNvPr>
          <p:cNvSpPr txBox="1">
            <a:spLocks/>
          </p:cNvSpPr>
          <p:nvPr/>
        </p:nvSpPr>
        <p:spPr>
          <a:xfrm>
            <a:off x="929986" y="510810"/>
            <a:ext cx="7284027" cy="65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6000"/>
              <a:buFont typeface="Darker Grotesque Black"/>
              <a:buNone/>
              <a:defRPr sz="72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r>
              <a:rPr lang="en-US" sz="3200" dirty="0"/>
              <a:t>Edge Detection with Canny Edge Detector</a:t>
            </a:r>
          </a:p>
        </p:txBody>
      </p:sp>
    </p:spTree>
    <p:extLst>
      <p:ext uri="{BB962C8B-B14F-4D97-AF65-F5344CB8AC3E}">
        <p14:creationId xmlns:p14="http://schemas.microsoft.com/office/powerpoint/2010/main" val="319976828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5C79D9-797D-FD90-D475-646336304305}"/>
              </a:ext>
            </a:extLst>
          </p:cNvPr>
          <p:cNvPicPr>
            <a:picLocks noChangeAspect="1"/>
          </p:cNvPicPr>
          <p:nvPr/>
        </p:nvPicPr>
        <p:blipFill>
          <a:blip r:embed="rId2"/>
          <a:stretch>
            <a:fillRect/>
          </a:stretch>
        </p:blipFill>
        <p:spPr>
          <a:xfrm>
            <a:off x="3094220" y="1407943"/>
            <a:ext cx="2869637" cy="2850591"/>
          </a:xfrm>
          <a:prstGeom prst="rect">
            <a:avLst/>
          </a:prstGeom>
        </p:spPr>
      </p:pic>
      <p:sp>
        <p:nvSpPr>
          <p:cNvPr id="3" name="Subtitle 2">
            <a:extLst>
              <a:ext uri="{FF2B5EF4-FFF2-40B4-BE49-F238E27FC236}">
                <a16:creationId xmlns:a16="http://schemas.microsoft.com/office/drawing/2014/main" id="{E327056E-B34F-F906-7D60-C452D1EBA40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2211DEB3-1883-E8FA-FA85-A9B98ED67985}"/>
              </a:ext>
            </a:extLst>
          </p:cNvPr>
          <p:cNvPicPr>
            <a:picLocks noChangeAspect="1"/>
          </p:cNvPicPr>
          <p:nvPr/>
        </p:nvPicPr>
        <p:blipFill>
          <a:blip r:embed="rId3">
            <a:alphaModFix amt="50000"/>
          </a:blip>
          <a:stretch>
            <a:fillRect/>
          </a:stretch>
        </p:blipFill>
        <p:spPr>
          <a:xfrm>
            <a:off x="576803" y="1736779"/>
            <a:ext cx="2182969" cy="2178266"/>
          </a:xfrm>
          <a:prstGeom prst="rect">
            <a:avLst/>
          </a:prstGeom>
        </p:spPr>
      </p:pic>
      <p:pic>
        <p:nvPicPr>
          <p:cNvPr id="10" name="Picture 9" descr="(a) Original Image">
            <a:extLst>
              <a:ext uri="{FF2B5EF4-FFF2-40B4-BE49-F238E27FC236}">
                <a16:creationId xmlns:a16="http://schemas.microsoft.com/office/drawing/2014/main" id="{F3EBCE06-C521-F52D-8A7C-ADE9359ECF7C}"/>
              </a:ext>
              <a:ext uri="{C183D7F6-B498-43B3-948B-1728B52AA6E4}">
                <adec:decorative xmlns:adec="http://schemas.microsoft.com/office/drawing/2017/decorative" val="0"/>
              </a:ext>
            </a:extLst>
          </p:cNvPr>
          <p:cNvPicPr>
            <a:picLocks noChangeAspect="1"/>
          </p:cNvPicPr>
          <p:nvPr/>
        </p:nvPicPr>
        <p:blipFill>
          <a:blip r:embed="rId4">
            <a:alphaModFix amt="50000"/>
          </a:blip>
          <a:stretch>
            <a:fillRect/>
          </a:stretch>
        </p:blipFill>
        <p:spPr>
          <a:xfrm>
            <a:off x="-5075081" y="1746568"/>
            <a:ext cx="2182969" cy="2168480"/>
          </a:xfrm>
          <a:prstGeom prst="rect">
            <a:avLst/>
          </a:prstGeom>
        </p:spPr>
      </p:pic>
      <p:pic>
        <p:nvPicPr>
          <p:cNvPr id="12" name="Picture 11">
            <a:extLst>
              <a:ext uri="{FF2B5EF4-FFF2-40B4-BE49-F238E27FC236}">
                <a16:creationId xmlns:a16="http://schemas.microsoft.com/office/drawing/2014/main" id="{E2C270D0-ABE4-D6DD-9BFF-5C06379A5849}"/>
              </a:ext>
            </a:extLst>
          </p:cNvPr>
          <p:cNvPicPr>
            <a:picLocks noChangeAspect="1"/>
          </p:cNvPicPr>
          <p:nvPr/>
        </p:nvPicPr>
        <p:blipFill>
          <a:blip r:embed="rId5">
            <a:alphaModFix amt="50000"/>
          </a:blip>
          <a:stretch>
            <a:fillRect/>
          </a:stretch>
        </p:blipFill>
        <p:spPr>
          <a:xfrm>
            <a:off x="-2223216" y="1746567"/>
            <a:ext cx="2182969" cy="2168480"/>
          </a:xfrm>
          <a:prstGeom prst="rect">
            <a:avLst/>
          </a:prstGeom>
        </p:spPr>
      </p:pic>
      <p:pic>
        <p:nvPicPr>
          <p:cNvPr id="16" name="Picture 15">
            <a:extLst>
              <a:ext uri="{FF2B5EF4-FFF2-40B4-BE49-F238E27FC236}">
                <a16:creationId xmlns:a16="http://schemas.microsoft.com/office/drawing/2014/main" id="{0AEE68F7-BC69-8942-E097-AA011B592126}"/>
              </a:ext>
            </a:extLst>
          </p:cNvPr>
          <p:cNvPicPr>
            <a:picLocks noChangeAspect="1"/>
          </p:cNvPicPr>
          <p:nvPr/>
        </p:nvPicPr>
        <p:blipFill>
          <a:blip r:embed="rId6">
            <a:alphaModFix amt="50000"/>
          </a:blip>
          <a:stretch>
            <a:fillRect/>
          </a:stretch>
        </p:blipFill>
        <p:spPr>
          <a:xfrm>
            <a:off x="6332381" y="1746565"/>
            <a:ext cx="2182969" cy="2168480"/>
          </a:xfrm>
          <a:prstGeom prst="rect">
            <a:avLst/>
          </a:prstGeom>
        </p:spPr>
      </p:pic>
      <p:pic>
        <p:nvPicPr>
          <p:cNvPr id="17" name="Picture 16">
            <a:extLst>
              <a:ext uri="{FF2B5EF4-FFF2-40B4-BE49-F238E27FC236}">
                <a16:creationId xmlns:a16="http://schemas.microsoft.com/office/drawing/2014/main" id="{02C92BB9-C06E-5B51-0EDD-4E4ACB09ED98}"/>
              </a:ext>
            </a:extLst>
          </p:cNvPr>
          <p:cNvPicPr>
            <a:picLocks noChangeAspect="1"/>
          </p:cNvPicPr>
          <p:nvPr/>
        </p:nvPicPr>
        <p:blipFill>
          <a:blip r:embed="rId7">
            <a:alphaModFix amt="50000"/>
          </a:blip>
          <a:stretch>
            <a:fillRect/>
          </a:stretch>
        </p:blipFill>
        <p:spPr>
          <a:xfrm>
            <a:off x="9184246" y="1746565"/>
            <a:ext cx="2182969" cy="2168480"/>
          </a:xfrm>
          <a:prstGeom prst="rect">
            <a:avLst/>
          </a:prstGeom>
        </p:spPr>
      </p:pic>
      <p:sp>
        <p:nvSpPr>
          <p:cNvPr id="20" name="Rectangle 19">
            <a:extLst>
              <a:ext uri="{FF2B5EF4-FFF2-40B4-BE49-F238E27FC236}">
                <a16:creationId xmlns:a16="http://schemas.microsoft.com/office/drawing/2014/main" id="{95437D17-DC3D-FF8E-07C7-4D48AEDF979B}"/>
              </a:ext>
            </a:extLst>
          </p:cNvPr>
          <p:cNvSpPr/>
          <p:nvPr/>
        </p:nvSpPr>
        <p:spPr>
          <a:xfrm>
            <a:off x="3099122" y="1407943"/>
            <a:ext cx="2864735" cy="2845721"/>
          </a:xfrm>
          <a:prstGeom prst="rect">
            <a:avLst/>
          </a:prstGeom>
          <a:noFill/>
          <a:ln w="76200">
            <a:solidFill>
              <a:schemeClr val="bg1"/>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24" name="TextBox 23">
            <a:extLst>
              <a:ext uri="{FF2B5EF4-FFF2-40B4-BE49-F238E27FC236}">
                <a16:creationId xmlns:a16="http://schemas.microsoft.com/office/drawing/2014/main" id="{0F389968-A4A9-1179-C1E5-621C9BF9AD06}"/>
              </a:ext>
            </a:extLst>
          </p:cNvPr>
          <p:cNvSpPr txBox="1"/>
          <p:nvPr/>
        </p:nvSpPr>
        <p:spPr>
          <a:xfrm>
            <a:off x="3099122" y="4385966"/>
            <a:ext cx="2864735" cy="507831"/>
          </a:xfrm>
          <a:prstGeom prst="rect">
            <a:avLst/>
          </a:prstGeom>
          <a:noFill/>
        </p:spPr>
        <p:txBody>
          <a:bodyPr wrap="square" rtlCol="0">
            <a:spAutoFit/>
          </a:bodyPr>
          <a:lstStyle/>
          <a:p>
            <a:pPr algn="ctr"/>
            <a:r>
              <a:rPr lang="en-US" sz="1350" b="1" dirty="0">
                <a:latin typeface="Ubuntu" panose="020B0504030602030204" pitchFamily="34" charset="0"/>
              </a:rPr>
              <a:t>(d) After non-maximum suppression</a:t>
            </a:r>
          </a:p>
        </p:txBody>
      </p:sp>
      <p:sp>
        <p:nvSpPr>
          <p:cNvPr id="5" name="Title 4">
            <a:extLst>
              <a:ext uri="{FF2B5EF4-FFF2-40B4-BE49-F238E27FC236}">
                <a16:creationId xmlns:a16="http://schemas.microsoft.com/office/drawing/2014/main" id="{441E0FB3-1464-FB63-D53B-C8708D2C67BC}"/>
              </a:ext>
            </a:extLst>
          </p:cNvPr>
          <p:cNvSpPr>
            <a:spLocks noGrp="1"/>
          </p:cNvSpPr>
          <p:nvPr>
            <p:ph type="title"/>
          </p:nvPr>
        </p:nvSpPr>
        <p:spPr/>
        <p:txBody>
          <a:bodyPr/>
          <a:lstStyle/>
          <a:p>
            <a:endParaRPr lang="en-US"/>
          </a:p>
        </p:txBody>
      </p:sp>
      <p:sp>
        <p:nvSpPr>
          <p:cNvPr id="2" name="Title 2">
            <a:extLst>
              <a:ext uri="{FF2B5EF4-FFF2-40B4-BE49-F238E27FC236}">
                <a16:creationId xmlns:a16="http://schemas.microsoft.com/office/drawing/2014/main" id="{2EF65077-7793-1EFC-8323-05E2798BD24D}"/>
              </a:ext>
            </a:extLst>
          </p:cNvPr>
          <p:cNvSpPr txBox="1">
            <a:spLocks/>
          </p:cNvSpPr>
          <p:nvPr/>
        </p:nvSpPr>
        <p:spPr>
          <a:xfrm>
            <a:off x="929986" y="510810"/>
            <a:ext cx="7284027" cy="65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6000"/>
              <a:buFont typeface="Darker Grotesque Black"/>
              <a:buNone/>
              <a:defRPr sz="72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r>
              <a:rPr lang="en-US" sz="3200" dirty="0"/>
              <a:t>Edge Detection with Canny Edge Detector</a:t>
            </a:r>
          </a:p>
        </p:txBody>
      </p:sp>
    </p:spTree>
    <p:extLst>
      <p:ext uri="{BB962C8B-B14F-4D97-AF65-F5344CB8AC3E}">
        <p14:creationId xmlns:p14="http://schemas.microsoft.com/office/powerpoint/2010/main" val="145006627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13EC343-2FC9-D48A-6A29-FFD2E894C037}"/>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2211DEB3-1883-E8FA-FA85-A9B98ED67985}"/>
              </a:ext>
            </a:extLst>
          </p:cNvPr>
          <p:cNvPicPr>
            <a:picLocks noChangeAspect="1"/>
          </p:cNvPicPr>
          <p:nvPr/>
        </p:nvPicPr>
        <p:blipFill>
          <a:blip r:embed="rId2">
            <a:alphaModFix amt="50000"/>
          </a:blip>
          <a:stretch>
            <a:fillRect/>
          </a:stretch>
        </p:blipFill>
        <p:spPr>
          <a:xfrm>
            <a:off x="-2275062" y="1736779"/>
            <a:ext cx="2182969" cy="2178266"/>
          </a:xfrm>
          <a:prstGeom prst="rect">
            <a:avLst/>
          </a:prstGeom>
        </p:spPr>
      </p:pic>
      <p:pic>
        <p:nvPicPr>
          <p:cNvPr id="10" name="Picture 9" descr="(a) Original Image">
            <a:extLst>
              <a:ext uri="{FF2B5EF4-FFF2-40B4-BE49-F238E27FC236}">
                <a16:creationId xmlns:a16="http://schemas.microsoft.com/office/drawing/2014/main" id="{F3EBCE06-C521-F52D-8A7C-ADE9359ECF7C}"/>
              </a:ext>
              <a:ext uri="{C183D7F6-B498-43B3-948B-1728B52AA6E4}">
                <adec:decorative xmlns:adec="http://schemas.microsoft.com/office/drawing/2017/decorative" val="0"/>
              </a:ext>
            </a:extLst>
          </p:cNvPr>
          <p:cNvPicPr>
            <a:picLocks noChangeAspect="1"/>
          </p:cNvPicPr>
          <p:nvPr/>
        </p:nvPicPr>
        <p:blipFill>
          <a:blip r:embed="rId3">
            <a:alphaModFix amt="50000"/>
          </a:blip>
          <a:stretch>
            <a:fillRect/>
          </a:stretch>
        </p:blipFill>
        <p:spPr>
          <a:xfrm>
            <a:off x="-7926945" y="1746568"/>
            <a:ext cx="2182969" cy="2168480"/>
          </a:xfrm>
          <a:prstGeom prst="rect">
            <a:avLst/>
          </a:prstGeom>
        </p:spPr>
      </p:pic>
      <p:pic>
        <p:nvPicPr>
          <p:cNvPr id="12" name="Picture 11">
            <a:extLst>
              <a:ext uri="{FF2B5EF4-FFF2-40B4-BE49-F238E27FC236}">
                <a16:creationId xmlns:a16="http://schemas.microsoft.com/office/drawing/2014/main" id="{E2C270D0-ABE4-D6DD-9BFF-5C06379A5849}"/>
              </a:ext>
            </a:extLst>
          </p:cNvPr>
          <p:cNvPicPr>
            <a:picLocks noChangeAspect="1"/>
          </p:cNvPicPr>
          <p:nvPr/>
        </p:nvPicPr>
        <p:blipFill>
          <a:blip r:embed="rId4">
            <a:alphaModFix amt="50000"/>
          </a:blip>
          <a:stretch>
            <a:fillRect/>
          </a:stretch>
        </p:blipFill>
        <p:spPr>
          <a:xfrm>
            <a:off x="-5075080" y="1746567"/>
            <a:ext cx="2182969" cy="2168480"/>
          </a:xfrm>
          <a:prstGeom prst="rect">
            <a:avLst/>
          </a:prstGeom>
        </p:spPr>
      </p:pic>
      <p:pic>
        <p:nvPicPr>
          <p:cNvPr id="14" name="Picture 13">
            <a:extLst>
              <a:ext uri="{FF2B5EF4-FFF2-40B4-BE49-F238E27FC236}">
                <a16:creationId xmlns:a16="http://schemas.microsoft.com/office/drawing/2014/main" id="{08E60FFF-D20E-F0D7-BC4B-8B5FF7C3A55D}"/>
              </a:ext>
            </a:extLst>
          </p:cNvPr>
          <p:cNvPicPr>
            <a:picLocks noChangeAspect="1"/>
          </p:cNvPicPr>
          <p:nvPr/>
        </p:nvPicPr>
        <p:blipFill>
          <a:blip r:embed="rId5">
            <a:lum contrast="20000"/>
            <a:alphaModFix amt="50000"/>
          </a:blip>
          <a:stretch>
            <a:fillRect/>
          </a:stretch>
        </p:blipFill>
        <p:spPr>
          <a:xfrm>
            <a:off x="574982" y="1746565"/>
            <a:ext cx="2192820" cy="2178266"/>
          </a:xfrm>
          <a:prstGeom prst="rect">
            <a:avLst/>
          </a:prstGeom>
        </p:spPr>
      </p:pic>
      <p:pic>
        <p:nvPicPr>
          <p:cNvPr id="16" name="Picture 15">
            <a:extLst>
              <a:ext uri="{FF2B5EF4-FFF2-40B4-BE49-F238E27FC236}">
                <a16:creationId xmlns:a16="http://schemas.microsoft.com/office/drawing/2014/main" id="{0AEE68F7-BC69-8942-E097-AA011B592126}"/>
              </a:ext>
            </a:extLst>
          </p:cNvPr>
          <p:cNvPicPr>
            <a:picLocks noChangeAspect="1"/>
          </p:cNvPicPr>
          <p:nvPr/>
        </p:nvPicPr>
        <p:blipFill>
          <a:blip r:embed="rId6"/>
          <a:stretch>
            <a:fillRect/>
          </a:stretch>
        </p:blipFill>
        <p:spPr>
          <a:xfrm>
            <a:off x="3099122" y="1394114"/>
            <a:ext cx="2859895" cy="2878294"/>
          </a:xfrm>
          <a:prstGeom prst="rect">
            <a:avLst/>
          </a:prstGeom>
        </p:spPr>
      </p:pic>
      <p:pic>
        <p:nvPicPr>
          <p:cNvPr id="17" name="Picture 16">
            <a:extLst>
              <a:ext uri="{FF2B5EF4-FFF2-40B4-BE49-F238E27FC236}">
                <a16:creationId xmlns:a16="http://schemas.microsoft.com/office/drawing/2014/main" id="{02C92BB9-C06E-5B51-0EDD-4E4ACB09ED98}"/>
              </a:ext>
            </a:extLst>
          </p:cNvPr>
          <p:cNvPicPr>
            <a:picLocks noChangeAspect="1"/>
          </p:cNvPicPr>
          <p:nvPr/>
        </p:nvPicPr>
        <p:blipFill>
          <a:blip r:embed="rId7">
            <a:alphaModFix amt="50000"/>
          </a:blip>
          <a:stretch>
            <a:fillRect/>
          </a:stretch>
        </p:blipFill>
        <p:spPr>
          <a:xfrm>
            <a:off x="6332382" y="1746565"/>
            <a:ext cx="2182969" cy="2168480"/>
          </a:xfrm>
          <a:prstGeom prst="rect">
            <a:avLst/>
          </a:prstGeom>
        </p:spPr>
      </p:pic>
      <p:sp>
        <p:nvSpPr>
          <p:cNvPr id="20" name="Rectangle 19">
            <a:extLst>
              <a:ext uri="{FF2B5EF4-FFF2-40B4-BE49-F238E27FC236}">
                <a16:creationId xmlns:a16="http://schemas.microsoft.com/office/drawing/2014/main" id="{95437D17-DC3D-FF8E-07C7-4D48AEDF979B}"/>
              </a:ext>
            </a:extLst>
          </p:cNvPr>
          <p:cNvSpPr/>
          <p:nvPr/>
        </p:nvSpPr>
        <p:spPr>
          <a:xfrm>
            <a:off x="3099122" y="1407943"/>
            <a:ext cx="2864735" cy="2845721"/>
          </a:xfrm>
          <a:prstGeom prst="rect">
            <a:avLst/>
          </a:prstGeom>
          <a:noFill/>
          <a:ln w="76200">
            <a:solidFill>
              <a:schemeClr val="bg1"/>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3" name="TextBox 2">
            <a:extLst>
              <a:ext uri="{FF2B5EF4-FFF2-40B4-BE49-F238E27FC236}">
                <a16:creationId xmlns:a16="http://schemas.microsoft.com/office/drawing/2014/main" id="{6F16B75E-29E6-E25A-80AD-54DD31799931}"/>
              </a:ext>
            </a:extLst>
          </p:cNvPr>
          <p:cNvSpPr txBox="1"/>
          <p:nvPr/>
        </p:nvSpPr>
        <p:spPr>
          <a:xfrm>
            <a:off x="3099122" y="4385966"/>
            <a:ext cx="2864735" cy="507831"/>
          </a:xfrm>
          <a:prstGeom prst="rect">
            <a:avLst/>
          </a:prstGeom>
          <a:noFill/>
        </p:spPr>
        <p:txBody>
          <a:bodyPr wrap="square" rtlCol="0">
            <a:spAutoFit/>
          </a:bodyPr>
          <a:lstStyle/>
          <a:p>
            <a:pPr algn="ctr"/>
            <a:r>
              <a:rPr lang="en-US" sz="1350" b="1" dirty="0">
                <a:latin typeface="Ubuntu" panose="020B0504030602030204" pitchFamily="34" charset="0"/>
              </a:rPr>
              <a:t>(e) Strong edges after double thresholding</a:t>
            </a:r>
          </a:p>
        </p:txBody>
      </p:sp>
      <p:sp>
        <p:nvSpPr>
          <p:cNvPr id="7" name="Title 6">
            <a:extLst>
              <a:ext uri="{FF2B5EF4-FFF2-40B4-BE49-F238E27FC236}">
                <a16:creationId xmlns:a16="http://schemas.microsoft.com/office/drawing/2014/main" id="{85125589-E2FA-E10C-03C6-6988F56B984E}"/>
              </a:ext>
            </a:extLst>
          </p:cNvPr>
          <p:cNvSpPr>
            <a:spLocks noGrp="1"/>
          </p:cNvSpPr>
          <p:nvPr>
            <p:ph type="title"/>
          </p:nvPr>
        </p:nvSpPr>
        <p:spPr/>
        <p:txBody>
          <a:bodyPr/>
          <a:lstStyle/>
          <a:p>
            <a:endParaRPr lang="en-US"/>
          </a:p>
        </p:txBody>
      </p:sp>
      <p:sp>
        <p:nvSpPr>
          <p:cNvPr id="2" name="Title 2">
            <a:extLst>
              <a:ext uri="{FF2B5EF4-FFF2-40B4-BE49-F238E27FC236}">
                <a16:creationId xmlns:a16="http://schemas.microsoft.com/office/drawing/2014/main" id="{1A0EB3D9-B885-2BA0-3659-764350A53D87}"/>
              </a:ext>
            </a:extLst>
          </p:cNvPr>
          <p:cNvSpPr txBox="1">
            <a:spLocks/>
          </p:cNvSpPr>
          <p:nvPr/>
        </p:nvSpPr>
        <p:spPr>
          <a:xfrm>
            <a:off x="929986" y="510810"/>
            <a:ext cx="7284027" cy="65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6000"/>
              <a:buFont typeface="Darker Grotesque Black"/>
              <a:buNone/>
              <a:defRPr sz="72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r>
              <a:rPr lang="en-US" sz="3200" dirty="0"/>
              <a:t>Edge Detection with Canny Edge Detector</a:t>
            </a:r>
          </a:p>
        </p:txBody>
      </p:sp>
    </p:spTree>
    <p:extLst>
      <p:ext uri="{BB962C8B-B14F-4D97-AF65-F5344CB8AC3E}">
        <p14:creationId xmlns:p14="http://schemas.microsoft.com/office/powerpoint/2010/main" val="319150454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68B4FEA-CB4E-F8B7-0002-2548C0790730}"/>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2211DEB3-1883-E8FA-FA85-A9B98ED67985}"/>
              </a:ext>
            </a:extLst>
          </p:cNvPr>
          <p:cNvPicPr>
            <a:picLocks noChangeAspect="1"/>
          </p:cNvPicPr>
          <p:nvPr/>
        </p:nvPicPr>
        <p:blipFill>
          <a:blip r:embed="rId2">
            <a:alphaModFix amt="50000"/>
          </a:blip>
          <a:stretch>
            <a:fillRect/>
          </a:stretch>
        </p:blipFill>
        <p:spPr>
          <a:xfrm>
            <a:off x="-5126928" y="1736779"/>
            <a:ext cx="2182969" cy="2178266"/>
          </a:xfrm>
          <a:prstGeom prst="rect">
            <a:avLst/>
          </a:prstGeom>
        </p:spPr>
      </p:pic>
      <p:pic>
        <p:nvPicPr>
          <p:cNvPr id="10" name="Picture 9" descr="(a) Original Image">
            <a:extLst>
              <a:ext uri="{FF2B5EF4-FFF2-40B4-BE49-F238E27FC236}">
                <a16:creationId xmlns:a16="http://schemas.microsoft.com/office/drawing/2014/main" id="{F3EBCE06-C521-F52D-8A7C-ADE9359ECF7C}"/>
              </a:ext>
              <a:ext uri="{C183D7F6-B498-43B3-948B-1728B52AA6E4}">
                <adec:decorative xmlns:adec="http://schemas.microsoft.com/office/drawing/2017/decorative" val="0"/>
              </a:ext>
            </a:extLst>
          </p:cNvPr>
          <p:cNvPicPr>
            <a:picLocks noChangeAspect="1"/>
          </p:cNvPicPr>
          <p:nvPr/>
        </p:nvPicPr>
        <p:blipFill>
          <a:blip r:embed="rId3">
            <a:alphaModFix amt="50000"/>
          </a:blip>
          <a:stretch>
            <a:fillRect/>
          </a:stretch>
        </p:blipFill>
        <p:spPr>
          <a:xfrm>
            <a:off x="-10778811" y="1746568"/>
            <a:ext cx="2182969" cy="2168480"/>
          </a:xfrm>
          <a:prstGeom prst="rect">
            <a:avLst/>
          </a:prstGeom>
        </p:spPr>
      </p:pic>
      <p:pic>
        <p:nvPicPr>
          <p:cNvPr id="12" name="Picture 11">
            <a:extLst>
              <a:ext uri="{FF2B5EF4-FFF2-40B4-BE49-F238E27FC236}">
                <a16:creationId xmlns:a16="http://schemas.microsoft.com/office/drawing/2014/main" id="{E2C270D0-ABE4-D6DD-9BFF-5C06379A5849}"/>
              </a:ext>
            </a:extLst>
          </p:cNvPr>
          <p:cNvPicPr>
            <a:picLocks noChangeAspect="1"/>
          </p:cNvPicPr>
          <p:nvPr/>
        </p:nvPicPr>
        <p:blipFill>
          <a:blip r:embed="rId4">
            <a:alphaModFix amt="50000"/>
          </a:blip>
          <a:stretch>
            <a:fillRect/>
          </a:stretch>
        </p:blipFill>
        <p:spPr>
          <a:xfrm>
            <a:off x="-7926946" y="1746567"/>
            <a:ext cx="2182969" cy="2168480"/>
          </a:xfrm>
          <a:prstGeom prst="rect">
            <a:avLst/>
          </a:prstGeom>
        </p:spPr>
      </p:pic>
      <p:pic>
        <p:nvPicPr>
          <p:cNvPr id="14" name="Picture 13">
            <a:extLst>
              <a:ext uri="{FF2B5EF4-FFF2-40B4-BE49-F238E27FC236}">
                <a16:creationId xmlns:a16="http://schemas.microsoft.com/office/drawing/2014/main" id="{08E60FFF-D20E-F0D7-BC4B-8B5FF7C3A55D}"/>
              </a:ext>
            </a:extLst>
          </p:cNvPr>
          <p:cNvPicPr>
            <a:picLocks noChangeAspect="1"/>
          </p:cNvPicPr>
          <p:nvPr/>
        </p:nvPicPr>
        <p:blipFill>
          <a:blip r:embed="rId5">
            <a:lum contrast="20000"/>
            <a:alphaModFix amt="50000"/>
          </a:blip>
          <a:stretch>
            <a:fillRect/>
          </a:stretch>
        </p:blipFill>
        <p:spPr>
          <a:xfrm>
            <a:off x="-2276885" y="1746565"/>
            <a:ext cx="2192820" cy="2178266"/>
          </a:xfrm>
          <a:prstGeom prst="rect">
            <a:avLst/>
          </a:prstGeom>
        </p:spPr>
      </p:pic>
      <p:pic>
        <p:nvPicPr>
          <p:cNvPr id="16" name="Picture 15">
            <a:extLst>
              <a:ext uri="{FF2B5EF4-FFF2-40B4-BE49-F238E27FC236}">
                <a16:creationId xmlns:a16="http://schemas.microsoft.com/office/drawing/2014/main" id="{0AEE68F7-BC69-8942-E097-AA011B592126}"/>
              </a:ext>
            </a:extLst>
          </p:cNvPr>
          <p:cNvPicPr>
            <a:picLocks noChangeAspect="1"/>
          </p:cNvPicPr>
          <p:nvPr/>
        </p:nvPicPr>
        <p:blipFill>
          <a:blip r:embed="rId6">
            <a:alphaModFix amt="50000"/>
          </a:blip>
          <a:stretch>
            <a:fillRect/>
          </a:stretch>
        </p:blipFill>
        <p:spPr>
          <a:xfrm>
            <a:off x="583010" y="1732028"/>
            <a:ext cx="2178785" cy="2192802"/>
          </a:xfrm>
          <a:prstGeom prst="rect">
            <a:avLst/>
          </a:prstGeom>
        </p:spPr>
      </p:pic>
      <p:pic>
        <p:nvPicPr>
          <p:cNvPr id="17" name="Picture 16">
            <a:extLst>
              <a:ext uri="{FF2B5EF4-FFF2-40B4-BE49-F238E27FC236}">
                <a16:creationId xmlns:a16="http://schemas.microsoft.com/office/drawing/2014/main" id="{02C92BB9-C06E-5B51-0EDD-4E4ACB09ED98}"/>
              </a:ext>
            </a:extLst>
          </p:cNvPr>
          <p:cNvPicPr>
            <a:picLocks noChangeAspect="1"/>
          </p:cNvPicPr>
          <p:nvPr/>
        </p:nvPicPr>
        <p:blipFill>
          <a:blip r:embed="rId7">
            <a:alphaModFix/>
          </a:blip>
          <a:stretch>
            <a:fillRect/>
          </a:stretch>
        </p:blipFill>
        <p:spPr>
          <a:xfrm>
            <a:off x="3099122" y="1407943"/>
            <a:ext cx="2864735" cy="2845721"/>
          </a:xfrm>
          <a:prstGeom prst="rect">
            <a:avLst/>
          </a:prstGeom>
        </p:spPr>
      </p:pic>
      <p:sp>
        <p:nvSpPr>
          <p:cNvPr id="20" name="Rectangle 19">
            <a:extLst>
              <a:ext uri="{FF2B5EF4-FFF2-40B4-BE49-F238E27FC236}">
                <a16:creationId xmlns:a16="http://schemas.microsoft.com/office/drawing/2014/main" id="{95437D17-DC3D-FF8E-07C7-4D48AEDF979B}"/>
              </a:ext>
            </a:extLst>
          </p:cNvPr>
          <p:cNvSpPr/>
          <p:nvPr/>
        </p:nvSpPr>
        <p:spPr>
          <a:xfrm>
            <a:off x="3099122" y="1407943"/>
            <a:ext cx="2864735" cy="2845721"/>
          </a:xfrm>
          <a:prstGeom prst="rect">
            <a:avLst/>
          </a:prstGeom>
          <a:noFill/>
          <a:ln w="76200">
            <a:solidFill>
              <a:schemeClr val="bg1"/>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3" name="TextBox 2">
            <a:extLst>
              <a:ext uri="{FF2B5EF4-FFF2-40B4-BE49-F238E27FC236}">
                <a16:creationId xmlns:a16="http://schemas.microsoft.com/office/drawing/2014/main" id="{E3EA725B-8A7E-B9B5-AB22-A385877AF7D5}"/>
              </a:ext>
            </a:extLst>
          </p:cNvPr>
          <p:cNvSpPr txBox="1"/>
          <p:nvPr/>
        </p:nvSpPr>
        <p:spPr>
          <a:xfrm>
            <a:off x="3099122" y="4385966"/>
            <a:ext cx="2864735" cy="300082"/>
          </a:xfrm>
          <a:prstGeom prst="rect">
            <a:avLst/>
          </a:prstGeom>
          <a:noFill/>
        </p:spPr>
        <p:txBody>
          <a:bodyPr wrap="square" rtlCol="0">
            <a:spAutoFit/>
          </a:bodyPr>
          <a:lstStyle/>
          <a:p>
            <a:pPr algn="ctr"/>
            <a:r>
              <a:rPr lang="en-US" sz="1350" b="1" dirty="0">
                <a:latin typeface="Ubuntu" panose="020B0504030602030204" pitchFamily="34" charset="0"/>
              </a:rPr>
              <a:t>(f) Final edge tracking</a:t>
            </a:r>
            <a:endParaRPr lang="en-US" sz="1050" b="1" dirty="0">
              <a:latin typeface="Ubuntu" panose="020B0504030602030204" pitchFamily="34" charset="0"/>
            </a:endParaRPr>
          </a:p>
        </p:txBody>
      </p:sp>
      <p:sp>
        <p:nvSpPr>
          <p:cNvPr id="7" name="Title 6">
            <a:extLst>
              <a:ext uri="{FF2B5EF4-FFF2-40B4-BE49-F238E27FC236}">
                <a16:creationId xmlns:a16="http://schemas.microsoft.com/office/drawing/2014/main" id="{9E313539-EEEE-99AF-D05A-B9B639E35525}"/>
              </a:ext>
            </a:extLst>
          </p:cNvPr>
          <p:cNvSpPr>
            <a:spLocks noGrp="1"/>
          </p:cNvSpPr>
          <p:nvPr>
            <p:ph type="title"/>
          </p:nvPr>
        </p:nvSpPr>
        <p:spPr/>
        <p:txBody>
          <a:bodyPr/>
          <a:lstStyle/>
          <a:p>
            <a:endParaRPr lang="en-US"/>
          </a:p>
        </p:txBody>
      </p:sp>
      <p:sp>
        <p:nvSpPr>
          <p:cNvPr id="2" name="Title 2">
            <a:extLst>
              <a:ext uri="{FF2B5EF4-FFF2-40B4-BE49-F238E27FC236}">
                <a16:creationId xmlns:a16="http://schemas.microsoft.com/office/drawing/2014/main" id="{D14C90A0-97CC-9943-1DBB-932873C012C9}"/>
              </a:ext>
            </a:extLst>
          </p:cNvPr>
          <p:cNvSpPr txBox="1">
            <a:spLocks/>
          </p:cNvSpPr>
          <p:nvPr/>
        </p:nvSpPr>
        <p:spPr>
          <a:xfrm>
            <a:off x="929986" y="510810"/>
            <a:ext cx="7284027" cy="65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6000"/>
              <a:buFont typeface="Darker Grotesque Black"/>
              <a:buNone/>
              <a:defRPr sz="72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r>
              <a:rPr lang="en-US" sz="3200" dirty="0"/>
              <a:t>Edge Detection with Canny Edge Detector</a:t>
            </a:r>
          </a:p>
        </p:txBody>
      </p:sp>
    </p:spTree>
    <p:extLst>
      <p:ext uri="{BB962C8B-B14F-4D97-AF65-F5344CB8AC3E}">
        <p14:creationId xmlns:p14="http://schemas.microsoft.com/office/powerpoint/2010/main" val="318546423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5" y="1920240"/>
            <a:ext cx="4157100" cy="322326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(a) Original Page (After Preprocessing)</a:t>
            </a:r>
          </a:p>
          <a:p>
            <a:pPr marL="0" lvl="0" indent="0" algn="just" rtl="0">
              <a:spcBef>
                <a:spcPts val="1600"/>
              </a:spcBef>
              <a:spcAft>
                <a:spcPts val="1600"/>
              </a:spcAft>
              <a:buNone/>
            </a:pPr>
            <a:endParaRPr dirty="0"/>
          </a:p>
        </p:txBody>
      </p:sp>
      <p:sp>
        <p:nvSpPr>
          <p:cNvPr id="3974" name="Google Shape;3974;p33"/>
          <p:cNvSpPr txBox="1">
            <a:spLocks noGrp="1"/>
          </p:cNvSpPr>
          <p:nvPr>
            <p:ph type="title"/>
          </p:nvPr>
        </p:nvSpPr>
        <p:spPr>
          <a:xfrm>
            <a:off x="713225" y="539500"/>
            <a:ext cx="4294204" cy="1380740"/>
          </a:xfrm>
          <a:prstGeom prst="rect">
            <a:avLst/>
          </a:prstGeom>
        </p:spPr>
        <p:txBody>
          <a:bodyPr spcFirstLastPara="1" wrap="square" lIns="91425" tIns="91425" rIns="91425" bIns="91425" anchor="t" anchorCtr="0">
            <a:noAutofit/>
          </a:bodyPr>
          <a:lstStyle/>
          <a:p>
            <a:r>
              <a:rPr lang="en-US" sz="3600" dirty="0"/>
              <a:t>Edge Detection with Canny Edge Detector:</a:t>
            </a:r>
            <a:br>
              <a:rPr lang="en-US" sz="3600" dirty="0"/>
            </a:br>
            <a:r>
              <a:rPr lang="en-US" sz="3600" dirty="0"/>
              <a:t>Braille Page</a:t>
            </a:r>
            <a:endParaRPr sz="3600" dirty="0"/>
          </a:p>
        </p:txBody>
      </p:sp>
      <p:pic>
        <p:nvPicPr>
          <p:cNvPr id="5" name="Picture 4">
            <a:extLst>
              <a:ext uri="{FF2B5EF4-FFF2-40B4-BE49-F238E27FC236}">
                <a16:creationId xmlns:a16="http://schemas.microsoft.com/office/drawing/2014/main" id="{6B2059C3-DBCA-688B-B9FB-3CC9F28B5206}"/>
              </a:ext>
            </a:extLst>
          </p:cNvPr>
          <p:cNvPicPr>
            <a:picLocks noChangeAspect="1"/>
          </p:cNvPicPr>
          <p:nvPr/>
        </p:nvPicPr>
        <p:blipFill rotWithShape="1">
          <a:blip r:embed="rId3"/>
          <a:srcRect t="1832" b="456"/>
          <a:stretch/>
        </p:blipFill>
        <p:spPr>
          <a:xfrm>
            <a:off x="5333957" y="0"/>
            <a:ext cx="3810043" cy="5143500"/>
          </a:xfrm>
          <a:prstGeom prst="rect">
            <a:avLst/>
          </a:prstGeom>
        </p:spPr>
      </p:pic>
      <p:pic>
        <p:nvPicPr>
          <p:cNvPr id="6" name="Picture 5">
            <a:extLst>
              <a:ext uri="{FF2B5EF4-FFF2-40B4-BE49-F238E27FC236}">
                <a16:creationId xmlns:a16="http://schemas.microsoft.com/office/drawing/2014/main" id="{26D7F013-66EC-1A09-67B6-E75477D53A45}"/>
              </a:ext>
            </a:extLst>
          </p:cNvPr>
          <p:cNvPicPr>
            <a:picLocks noChangeAspect="1"/>
          </p:cNvPicPr>
          <p:nvPr/>
        </p:nvPicPr>
        <p:blipFill rotWithShape="1">
          <a:blip r:embed="rId4">
            <a:alphaModFix/>
          </a:blip>
          <a:srcRect l="1866" t="1" r="462" b="926"/>
          <a:stretch/>
        </p:blipFill>
        <p:spPr>
          <a:xfrm>
            <a:off x="5333957" y="0"/>
            <a:ext cx="3810043" cy="5143500"/>
          </a:xfrm>
          <a:prstGeom prst="rect">
            <a:avLst/>
          </a:prstGeom>
        </p:spPr>
      </p:pic>
      <p:grpSp>
        <p:nvGrpSpPr>
          <p:cNvPr id="35" name="Google Shape;3941;p32">
            <a:extLst>
              <a:ext uri="{FF2B5EF4-FFF2-40B4-BE49-F238E27FC236}">
                <a16:creationId xmlns:a16="http://schemas.microsoft.com/office/drawing/2014/main" id="{4998B370-2442-034A-3231-7C8E29F98C86}"/>
              </a:ext>
            </a:extLst>
          </p:cNvPr>
          <p:cNvGrpSpPr/>
          <p:nvPr/>
        </p:nvGrpSpPr>
        <p:grpSpPr>
          <a:xfrm>
            <a:off x="151655" y="2906958"/>
            <a:ext cx="160680" cy="263982"/>
            <a:chOff x="-868175" y="741175"/>
            <a:chExt cx="833400" cy="1369200"/>
          </a:xfrm>
        </p:grpSpPr>
        <p:sp>
          <p:nvSpPr>
            <p:cNvPr id="36" name="Google Shape;3942;p32">
              <a:extLst>
                <a:ext uri="{FF2B5EF4-FFF2-40B4-BE49-F238E27FC236}">
                  <a16:creationId xmlns:a16="http://schemas.microsoft.com/office/drawing/2014/main" id="{2AABE95E-2A9E-963F-FAF5-163274E44F68}"/>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 name="Google Shape;3943;p32">
              <a:extLst>
                <a:ext uri="{FF2B5EF4-FFF2-40B4-BE49-F238E27FC236}">
                  <a16:creationId xmlns:a16="http://schemas.microsoft.com/office/drawing/2014/main" id="{4823C0BE-9F5F-5F84-BCB1-21ED389C137D}"/>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 name="Google Shape;3944;p32">
              <a:extLst>
                <a:ext uri="{FF2B5EF4-FFF2-40B4-BE49-F238E27FC236}">
                  <a16:creationId xmlns:a16="http://schemas.microsoft.com/office/drawing/2014/main" id="{849BF6AB-741E-2DF3-59A8-E00B08FE529A}"/>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 name="Google Shape;3945;p32">
              <a:extLst>
                <a:ext uri="{FF2B5EF4-FFF2-40B4-BE49-F238E27FC236}">
                  <a16:creationId xmlns:a16="http://schemas.microsoft.com/office/drawing/2014/main" id="{6CE6DCB5-DA87-DDC2-CD95-58E4CDF60570}"/>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 name="Google Shape;3946;p32">
              <a:extLst>
                <a:ext uri="{FF2B5EF4-FFF2-40B4-BE49-F238E27FC236}">
                  <a16:creationId xmlns:a16="http://schemas.microsoft.com/office/drawing/2014/main" id="{F6690539-B633-671F-522A-A571E9BB9B1A}"/>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1" name="Google Shape;3947;p32">
              <a:extLst>
                <a:ext uri="{FF2B5EF4-FFF2-40B4-BE49-F238E27FC236}">
                  <a16:creationId xmlns:a16="http://schemas.microsoft.com/office/drawing/2014/main" id="{793D7BAA-B0F2-D388-5001-6D3ACE36948C}"/>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2" name="Google Shape;3948;p32">
            <a:extLst>
              <a:ext uri="{FF2B5EF4-FFF2-40B4-BE49-F238E27FC236}">
                <a16:creationId xmlns:a16="http://schemas.microsoft.com/office/drawing/2014/main" id="{4812B090-50B6-FF23-8823-7F1B3E5DA992}"/>
              </a:ext>
            </a:extLst>
          </p:cNvPr>
          <p:cNvGrpSpPr/>
          <p:nvPr/>
        </p:nvGrpSpPr>
        <p:grpSpPr>
          <a:xfrm>
            <a:off x="88913" y="3242011"/>
            <a:ext cx="160680" cy="263982"/>
            <a:chOff x="-868175" y="741175"/>
            <a:chExt cx="833400" cy="1369200"/>
          </a:xfrm>
        </p:grpSpPr>
        <p:sp>
          <p:nvSpPr>
            <p:cNvPr id="43" name="Google Shape;3949;p32">
              <a:extLst>
                <a:ext uri="{FF2B5EF4-FFF2-40B4-BE49-F238E27FC236}">
                  <a16:creationId xmlns:a16="http://schemas.microsoft.com/office/drawing/2014/main" id="{DE261243-8179-4833-CCA4-DF38C21F0180}"/>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 name="Google Shape;3950;p32">
              <a:extLst>
                <a:ext uri="{FF2B5EF4-FFF2-40B4-BE49-F238E27FC236}">
                  <a16:creationId xmlns:a16="http://schemas.microsoft.com/office/drawing/2014/main" id="{9EE911FE-6858-5429-A0F5-68D027BA9223}"/>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 name="Google Shape;3951;p32">
              <a:extLst>
                <a:ext uri="{FF2B5EF4-FFF2-40B4-BE49-F238E27FC236}">
                  <a16:creationId xmlns:a16="http://schemas.microsoft.com/office/drawing/2014/main" id="{CE56409D-CCA3-F362-DA98-5AC67B7DF3C3}"/>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6" name="Google Shape;3952;p32">
              <a:extLst>
                <a:ext uri="{FF2B5EF4-FFF2-40B4-BE49-F238E27FC236}">
                  <a16:creationId xmlns:a16="http://schemas.microsoft.com/office/drawing/2014/main" id="{F3D32C24-F778-1D3A-8A74-7BE480DC0C8D}"/>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7" name="Google Shape;3953;p32">
              <a:extLst>
                <a:ext uri="{FF2B5EF4-FFF2-40B4-BE49-F238E27FC236}">
                  <a16:creationId xmlns:a16="http://schemas.microsoft.com/office/drawing/2014/main" id="{7FA6A750-65CA-BB8E-CEB3-305A0329D3C1}"/>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 name="Google Shape;3954;p32">
              <a:extLst>
                <a:ext uri="{FF2B5EF4-FFF2-40B4-BE49-F238E27FC236}">
                  <a16:creationId xmlns:a16="http://schemas.microsoft.com/office/drawing/2014/main" id="{7B717E45-4815-2EB4-CC3B-5D277EF71F99}"/>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5" y="1920240"/>
            <a:ext cx="4157100" cy="32232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 Detected Edges</a:t>
            </a:r>
          </a:p>
          <a:p>
            <a:pPr marL="0" lvl="0" indent="0" algn="l" rtl="0">
              <a:spcBef>
                <a:spcPts val="1600"/>
              </a:spcBef>
              <a:spcAft>
                <a:spcPts val="1600"/>
              </a:spcAft>
              <a:buNone/>
            </a:pPr>
            <a:endParaRPr dirty="0"/>
          </a:p>
        </p:txBody>
      </p:sp>
      <p:pic>
        <p:nvPicPr>
          <p:cNvPr id="5" name="Picture 4">
            <a:extLst>
              <a:ext uri="{FF2B5EF4-FFF2-40B4-BE49-F238E27FC236}">
                <a16:creationId xmlns:a16="http://schemas.microsoft.com/office/drawing/2014/main" id="{6B2059C3-DBCA-688B-B9FB-3CC9F28B5206}"/>
              </a:ext>
            </a:extLst>
          </p:cNvPr>
          <p:cNvPicPr>
            <a:picLocks noChangeAspect="1"/>
          </p:cNvPicPr>
          <p:nvPr/>
        </p:nvPicPr>
        <p:blipFill rotWithShape="1">
          <a:blip r:embed="rId3"/>
          <a:srcRect t="1832" b="456"/>
          <a:stretch/>
        </p:blipFill>
        <p:spPr>
          <a:xfrm>
            <a:off x="5333957" y="0"/>
            <a:ext cx="3810043" cy="5143500"/>
          </a:xfrm>
          <a:prstGeom prst="rect">
            <a:avLst/>
          </a:prstGeom>
        </p:spPr>
      </p:pic>
      <p:grpSp>
        <p:nvGrpSpPr>
          <p:cNvPr id="16" name="Google Shape;3941;p32">
            <a:extLst>
              <a:ext uri="{FF2B5EF4-FFF2-40B4-BE49-F238E27FC236}">
                <a16:creationId xmlns:a16="http://schemas.microsoft.com/office/drawing/2014/main" id="{1E25832F-537B-8223-2CE8-A7DE2C4DEC03}"/>
              </a:ext>
            </a:extLst>
          </p:cNvPr>
          <p:cNvGrpSpPr/>
          <p:nvPr/>
        </p:nvGrpSpPr>
        <p:grpSpPr>
          <a:xfrm>
            <a:off x="117601" y="1430902"/>
            <a:ext cx="160680" cy="263982"/>
            <a:chOff x="-868175" y="741175"/>
            <a:chExt cx="833400" cy="1369200"/>
          </a:xfrm>
        </p:grpSpPr>
        <p:sp>
          <p:nvSpPr>
            <p:cNvPr id="17" name="Google Shape;3942;p32">
              <a:extLst>
                <a:ext uri="{FF2B5EF4-FFF2-40B4-BE49-F238E27FC236}">
                  <a16:creationId xmlns:a16="http://schemas.microsoft.com/office/drawing/2014/main" id="{8350A80D-5AB4-3763-B0C6-66A3F7DB6BD4}"/>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 name="Google Shape;3943;p32">
              <a:extLst>
                <a:ext uri="{FF2B5EF4-FFF2-40B4-BE49-F238E27FC236}">
                  <a16:creationId xmlns:a16="http://schemas.microsoft.com/office/drawing/2014/main" id="{A3D56846-11AC-2068-3310-30ACA187E4B6}"/>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 name="Google Shape;3944;p32">
              <a:extLst>
                <a:ext uri="{FF2B5EF4-FFF2-40B4-BE49-F238E27FC236}">
                  <a16:creationId xmlns:a16="http://schemas.microsoft.com/office/drawing/2014/main" id="{793B4BB4-8922-47C1-392A-DDAF455B18A4}"/>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45;p32">
              <a:extLst>
                <a:ext uri="{FF2B5EF4-FFF2-40B4-BE49-F238E27FC236}">
                  <a16:creationId xmlns:a16="http://schemas.microsoft.com/office/drawing/2014/main" id="{546488F0-99B8-A40A-4201-C883A11FAD45}"/>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 name="Google Shape;3946;p32">
              <a:extLst>
                <a:ext uri="{FF2B5EF4-FFF2-40B4-BE49-F238E27FC236}">
                  <a16:creationId xmlns:a16="http://schemas.microsoft.com/office/drawing/2014/main" id="{B6822174-297F-9197-A49A-FB99D855C1E0}"/>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 name="Google Shape;3947;p32">
              <a:extLst>
                <a:ext uri="{FF2B5EF4-FFF2-40B4-BE49-F238E27FC236}">
                  <a16:creationId xmlns:a16="http://schemas.microsoft.com/office/drawing/2014/main" id="{C657BE85-49A8-6800-4371-E6BC8A678932}"/>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3" name="Google Shape;3948;p32">
            <a:extLst>
              <a:ext uri="{FF2B5EF4-FFF2-40B4-BE49-F238E27FC236}">
                <a16:creationId xmlns:a16="http://schemas.microsoft.com/office/drawing/2014/main" id="{A332DD93-49C9-014F-69EB-14C0414955B0}"/>
              </a:ext>
            </a:extLst>
          </p:cNvPr>
          <p:cNvGrpSpPr/>
          <p:nvPr/>
        </p:nvGrpSpPr>
        <p:grpSpPr>
          <a:xfrm>
            <a:off x="88913" y="3242011"/>
            <a:ext cx="160680" cy="263982"/>
            <a:chOff x="-868175" y="741175"/>
            <a:chExt cx="833400" cy="1369200"/>
          </a:xfrm>
        </p:grpSpPr>
        <p:sp>
          <p:nvSpPr>
            <p:cNvPr id="24" name="Google Shape;3949;p32">
              <a:extLst>
                <a:ext uri="{FF2B5EF4-FFF2-40B4-BE49-F238E27FC236}">
                  <a16:creationId xmlns:a16="http://schemas.microsoft.com/office/drawing/2014/main" id="{39062CFD-E27E-2651-12C7-BB7231BD0A69}"/>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3950;p32">
              <a:extLst>
                <a:ext uri="{FF2B5EF4-FFF2-40B4-BE49-F238E27FC236}">
                  <a16:creationId xmlns:a16="http://schemas.microsoft.com/office/drawing/2014/main" id="{4DBFF6B0-56A4-4D43-49B6-56AECAFEE8CE}"/>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3951;p32">
              <a:extLst>
                <a:ext uri="{FF2B5EF4-FFF2-40B4-BE49-F238E27FC236}">
                  <a16:creationId xmlns:a16="http://schemas.microsoft.com/office/drawing/2014/main" id="{542D82A5-7A17-EB06-4EB9-4C3FD82678FF}"/>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52;p32">
              <a:extLst>
                <a:ext uri="{FF2B5EF4-FFF2-40B4-BE49-F238E27FC236}">
                  <a16:creationId xmlns:a16="http://schemas.microsoft.com/office/drawing/2014/main" id="{8AA70FB9-6684-17FC-2F04-CE6D99B48142}"/>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 name="Google Shape;3953;p32">
              <a:extLst>
                <a:ext uri="{FF2B5EF4-FFF2-40B4-BE49-F238E27FC236}">
                  <a16:creationId xmlns:a16="http://schemas.microsoft.com/office/drawing/2014/main" id="{68EF473E-3A52-AB6A-DB70-DC1F5E666C21}"/>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 name="Google Shape;3954;p32">
              <a:extLst>
                <a:ext uri="{FF2B5EF4-FFF2-40B4-BE49-F238E27FC236}">
                  <a16:creationId xmlns:a16="http://schemas.microsoft.com/office/drawing/2014/main" id="{4DA7E97C-CD30-FC3A-CB17-B75989EE7D15}"/>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31" name="Google Shape;3974;p33"/>
          <p:cNvSpPr txBox="1">
            <a:spLocks noGrp="1"/>
          </p:cNvSpPr>
          <p:nvPr>
            <p:ph type="title"/>
          </p:nvPr>
        </p:nvSpPr>
        <p:spPr>
          <a:xfrm>
            <a:off x="713225" y="539500"/>
            <a:ext cx="4294204" cy="1380740"/>
          </a:xfrm>
          <a:prstGeom prst="rect">
            <a:avLst/>
          </a:prstGeom>
        </p:spPr>
        <p:txBody>
          <a:bodyPr spcFirstLastPara="1" wrap="square" lIns="91425" tIns="91425" rIns="91425" bIns="91425" anchor="t" anchorCtr="0">
            <a:noAutofit/>
          </a:bodyPr>
          <a:lstStyle/>
          <a:p>
            <a:r>
              <a:rPr lang="en-US" sz="3600" dirty="0"/>
              <a:t>Edge Detection with Canny Edge Detector:</a:t>
            </a:r>
            <a:br>
              <a:rPr lang="en-US" sz="3600" dirty="0"/>
            </a:br>
            <a:r>
              <a:rPr lang="en-US" sz="3600" dirty="0"/>
              <a:t>Braille Page</a:t>
            </a:r>
            <a:endParaRPr sz="3600" dirty="0"/>
          </a:p>
        </p:txBody>
      </p:sp>
    </p:spTree>
    <p:extLst>
      <p:ext uri="{BB962C8B-B14F-4D97-AF65-F5344CB8AC3E}">
        <p14:creationId xmlns:p14="http://schemas.microsoft.com/office/powerpoint/2010/main" val="300450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5" y="1920240"/>
            <a:ext cx="4157100" cy="32232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Original Page (After Preprocessing)</a:t>
            </a:r>
          </a:p>
          <a:p>
            <a:pPr marL="0" lvl="0" indent="0" algn="l" rtl="0">
              <a:spcBef>
                <a:spcPts val="1600"/>
              </a:spcBef>
              <a:spcAft>
                <a:spcPts val="1600"/>
              </a:spcAft>
              <a:buNone/>
            </a:pPr>
            <a:endParaRPr dirty="0"/>
          </a:p>
        </p:txBody>
      </p:sp>
      <p:sp>
        <p:nvSpPr>
          <p:cNvPr id="3974" name="Google Shape;3974;p33"/>
          <p:cNvSpPr txBox="1">
            <a:spLocks noGrp="1"/>
          </p:cNvSpPr>
          <p:nvPr>
            <p:ph type="title"/>
          </p:nvPr>
        </p:nvSpPr>
        <p:spPr>
          <a:xfrm>
            <a:off x="713225" y="539500"/>
            <a:ext cx="4157100" cy="13807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Edge Detection with Canny Algorithm: Braille Page</a:t>
            </a:r>
            <a:endParaRPr sz="3600" dirty="0"/>
          </a:p>
        </p:txBody>
      </p:sp>
      <p:pic>
        <p:nvPicPr>
          <p:cNvPr id="5" name="Picture 4">
            <a:extLst>
              <a:ext uri="{FF2B5EF4-FFF2-40B4-BE49-F238E27FC236}">
                <a16:creationId xmlns:a16="http://schemas.microsoft.com/office/drawing/2014/main" id="{6B2059C3-DBCA-688B-B9FB-3CC9F28B5206}"/>
              </a:ext>
            </a:extLst>
          </p:cNvPr>
          <p:cNvPicPr>
            <a:picLocks noChangeAspect="1"/>
          </p:cNvPicPr>
          <p:nvPr/>
        </p:nvPicPr>
        <p:blipFill rotWithShape="1">
          <a:blip r:embed="rId3"/>
          <a:srcRect t="1832" b="456"/>
          <a:stretch/>
        </p:blipFill>
        <p:spPr>
          <a:xfrm>
            <a:off x="1" y="-1"/>
            <a:ext cx="9144000" cy="12344261"/>
          </a:xfrm>
          <a:prstGeom prst="rect">
            <a:avLst/>
          </a:prstGeom>
        </p:spPr>
      </p:pic>
    </p:spTree>
    <p:extLst>
      <p:ext uri="{BB962C8B-B14F-4D97-AF65-F5344CB8AC3E}">
        <p14:creationId xmlns:p14="http://schemas.microsoft.com/office/powerpoint/2010/main" val="1294603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07B69FA-9FCF-E8E1-46DD-8BC8DD794171}"/>
              </a:ext>
            </a:extLst>
          </p:cNvPr>
          <p:cNvSpPr/>
          <p:nvPr/>
        </p:nvSpPr>
        <p:spPr>
          <a:xfrm>
            <a:off x="6094070" y="1569093"/>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7" name="Content Placeholder 2">
            <a:extLst>
              <a:ext uri="{FF2B5EF4-FFF2-40B4-BE49-F238E27FC236}">
                <a16:creationId xmlns:a16="http://schemas.microsoft.com/office/drawing/2014/main" id="{F2A6A318-94E4-B3D9-CF71-6711BBF6C5DC}"/>
              </a:ext>
            </a:extLst>
          </p:cNvPr>
          <p:cNvSpPr txBox="1">
            <a:spLocks/>
          </p:cNvSpPr>
          <p:nvPr/>
        </p:nvSpPr>
        <p:spPr>
          <a:xfrm>
            <a:off x="6107614" y="2470977"/>
            <a:ext cx="1971930" cy="3508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i="1" dirty="0">
                <a:latin typeface="Ubuntu" panose="020B0504030602030204" pitchFamily="34" charset="0"/>
              </a:rPr>
              <a:t>Assume a constant radius</a:t>
            </a:r>
            <a:endParaRPr lang="en-US" sz="1200" dirty="0">
              <a:latin typeface="Ubuntu" panose="020B0504030602030204" pitchFamily="34" charset="0"/>
            </a:endParaRPr>
          </a:p>
        </p:txBody>
      </p:sp>
      <p:sp>
        <p:nvSpPr>
          <p:cNvPr id="9" name="Google Shape;3973;p33">
            <a:extLst>
              <a:ext uri="{FF2B5EF4-FFF2-40B4-BE49-F238E27FC236}">
                <a16:creationId xmlns:a16="http://schemas.microsoft.com/office/drawing/2014/main" id="{1817DAD3-A1E6-94CD-4C68-EC22D91B8A2A}"/>
              </a:ext>
            </a:extLst>
          </p:cNvPr>
          <p:cNvSpPr txBox="1">
            <a:spLocks noGrp="1"/>
          </p:cNvSpPr>
          <p:nvPr>
            <p:ph type="subTitle" idx="1"/>
          </p:nvPr>
        </p:nvSpPr>
        <p:spPr>
          <a:xfrm>
            <a:off x="713225" y="1371601"/>
            <a:ext cx="4620732" cy="3532414"/>
          </a:xfrm>
          <a:prstGeom prst="rect">
            <a:avLst/>
          </a:prstGeom>
        </p:spPr>
        <p:txBody>
          <a:bodyPr spcFirstLastPara="1" wrap="square" lIns="91425" tIns="91425" rIns="91425" bIns="91425" anchor="ctr" anchorCtr="0">
            <a:noAutofit/>
          </a:bodyPr>
          <a:lstStyle/>
          <a:p>
            <a:pPr marL="0" lvl="0" indent="0" algn="just" rtl="0">
              <a:lnSpc>
                <a:spcPct val="150000"/>
              </a:lnSpc>
              <a:spcBef>
                <a:spcPts val="600"/>
              </a:spcBef>
              <a:spcAft>
                <a:spcPts val="600"/>
              </a:spcAft>
              <a:buNone/>
            </a:pPr>
            <a:r>
              <a:rPr lang="en-US" sz="1400" b="1" i="1" dirty="0">
                <a:effectLst>
                  <a:outerShdw blurRad="38100" dist="38100" dir="2700000" algn="tl">
                    <a:srgbClr val="000000">
                      <a:alpha val="43137"/>
                    </a:srgbClr>
                  </a:outerShdw>
                </a:effectLst>
              </a:rPr>
              <a:t>Theory of Hough Circle Transform</a:t>
            </a:r>
          </a:p>
          <a:p>
            <a:pPr marL="171450" indent="-171450" algn="just">
              <a:lnSpc>
                <a:spcPct val="150000"/>
              </a:lnSpc>
              <a:spcBef>
                <a:spcPts val="600"/>
              </a:spcBef>
              <a:spcAft>
                <a:spcPts val="600"/>
              </a:spcAft>
            </a:pPr>
            <a:r>
              <a:rPr lang="en-US" sz="1200" dirty="0"/>
              <a:t>3d parameter space.</a:t>
            </a:r>
          </a:p>
          <a:p>
            <a:pPr marL="171450" indent="-171450" algn="just">
              <a:lnSpc>
                <a:spcPct val="150000"/>
              </a:lnSpc>
              <a:spcBef>
                <a:spcPts val="600"/>
              </a:spcBef>
              <a:spcAft>
                <a:spcPts val="600"/>
              </a:spcAft>
            </a:pPr>
            <a:r>
              <a:rPr lang="en-US" sz="1200" dirty="0"/>
              <a:t>Mathematically, a circle can be described by the equation:</a:t>
            </a:r>
            <a:br>
              <a:rPr lang="en-US" dirty="0">
                <a:latin typeface="Ubuntu" panose="020B0504030602030204" pitchFamily="34" charset="0"/>
              </a:rPr>
            </a:br>
            <a:r>
              <a:rPr lang="en-US" sz="1200" b="0" i="0" u="none" strike="noStrike" baseline="0" dirty="0">
                <a:latin typeface="Ubuntu" panose="020B0504030602030204" pitchFamily="34" charset="0"/>
              </a:rPr>
              <a:t>	</a:t>
            </a:r>
            <a:r>
              <a:rPr lang="en-US" kern="100" dirty="0">
                <a:effectLst/>
                <a:latin typeface="Ubuntu" panose="020B0504030602030204" pitchFamily="34" charset="0"/>
                <a:ea typeface="Aptos" panose="020B0004020202020204" pitchFamily="34" charset="0"/>
                <a:cs typeface="Arial" panose="020B0604020202020204" pitchFamily="34" charset="0"/>
              </a:rPr>
              <a:t>(x - </a:t>
            </a:r>
            <a:r>
              <a:rPr lang="en-US" kern="100" dirty="0" err="1">
                <a:effectLst/>
                <a:latin typeface="Ubuntu" panose="020B0504030602030204" pitchFamily="34" charset="0"/>
                <a:ea typeface="Aptos" panose="020B0004020202020204" pitchFamily="34" charset="0"/>
                <a:cs typeface="Arial" panose="020B0604020202020204" pitchFamily="34" charset="0"/>
              </a:rPr>
              <a:t>x</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r>
              <a:rPr lang="en-US" kern="100" dirty="0">
                <a:effectLst/>
                <a:latin typeface="Ubuntu" panose="020B0504030602030204" pitchFamily="34" charset="0"/>
                <a:ea typeface="Aptos" panose="020B0004020202020204" pitchFamily="34" charset="0"/>
                <a:cs typeface="Arial" panose="020B0604020202020204" pitchFamily="34" charset="0"/>
              </a:rPr>
              <a:t> + (y - </a:t>
            </a:r>
            <a:r>
              <a:rPr lang="en-US" kern="100" dirty="0" err="1">
                <a:effectLst/>
                <a:latin typeface="Ubuntu" panose="020B0504030602030204" pitchFamily="34" charset="0"/>
                <a:ea typeface="Aptos" panose="020B0004020202020204" pitchFamily="34" charset="0"/>
                <a:cs typeface="Arial" panose="020B0604020202020204" pitchFamily="34" charset="0"/>
              </a:rPr>
              <a:t>y</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 </a:t>
            </a:r>
            <a:r>
              <a:rPr lang="en-US" kern="100" dirty="0">
                <a:effectLst/>
                <a:latin typeface="Ubuntu" panose="020B0504030602030204" pitchFamily="34" charset="0"/>
                <a:ea typeface="Aptos" panose="020B0004020202020204" pitchFamily="34" charset="0"/>
                <a:cs typeface="Arial" panose="020B0604020202020204" pitchFamily="34" charset="0"/>
              </a:rPr>
              <a:t>= r</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p>
          <a:p>
            <a:pPr marL="171450" indent="-171450" algn="just">
              <a:lnSpc>
                <a:spcPct val="150000"/>
              </a:lnSpc>
              <a:spcBef>
                <a:spcPts val="600"/>
              </a:spcBef>
              <a:spcAft>
                <a:spcPts val="600"/>
              </a:spcAft>
            </a:pPr>
            <a:r>
              <a:rPr lang="en-US" sz="1200" dirty="0"/>
              <a:t>For each edge point (x; y) in the image, the possible circles passing through that point are determined</a:t>
            </a:r>
          </a:p>
          <a:p>
            <a:pPr marL="171450" indent="-171450" algn="just">
              <a:lnSpc>
                <a:spcPct val="150000"/>
              </a:lnSpc>
              <a:spcBef>
                <a:spcPts val="600"/>
              </a:spcBef>
              <a:spcAft>
                <a:spcPts val="600"/>
              </a:spcAft>
            </a:pPr>
            <a:r>
              <a:rPr lang="en-US" sz="1200" dirty="0"/>
              <a:t>Accumulator array in the parameter space is incremented.</a:t>
            </a:r>
          </a:p>
          <a:p>
            <a:pPr marL="171450" indent="-171450" algn="just">
              <a:lnSpc>
                <a:spcPct val="150000"/>
              </a:lnSpc>
              <a:spcBef>
                <a:spcPts val="600"/>
              </a:spcBef>
              <a:spcAft>
                <a:spcPts val="600"/>
              </a:spcAft>
            </a:pPr>
            <a:r>
              <a:rPr lang="en-US" sz="1200" dirty="0"/>
              <a:t>The peaks in this accumulator array indicate the parameters of the circles present in the image.</a:t>
            </a:r>
          </a:p>
        </p:txBody>
      </p:sp>
      <p:sp>
        <p:nvSpPr>
          <p:cNvPr id="10" name="Google Shape;3974;p33">
            <a:extLst>
              <a:ext uri="{FF2B5EF4-FFF2-40B4-BE49-F238E27FC236}">
                <a16:creationId xmlns:a16="http://schemas.microsoft.com/office/drawing/2014/main" id="{6D2485CE-223E-7FEA-C551-DFDBCC60C524}"/>
              </a:ext>
            </a:extLst>
          </p:cNvPr>
          <p:cNvSpPr txBox="1">
            <a:spLocks/>
          </p:cNvSpPr>
          <p:nvPr/>
        </p:nvSpPr>
        <p:spPr>
          <a:xfrm>
            <a:off x="713225" y="115173"/>
            <a:ext cx="4157100"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r>
              <a:rPr lang="en-US" sz="3600"/>
              <a:t>Circle Detection with Hough Transform</a:t>
            </a:r>
            <a:endParaRPr lang="en-US" sz="3600" dirty="0"/>
          </a:p>
        </p:txBody>
      </p:sp>
      <p:grpSp>
        <p:nvGrpSpPr>
          <p:cNvPr id="11" name="Google Shape;3941;p32">
            <a:extLst>
              <a:ext uri="{FF2B5EF4-FFF2-40B4-BE49-F238E27FC236}">
                <a16:creationId xmlns:a16="http://schemas.microsoft.com/office/drawing/2014/main" id="{4FBEAC39-B994-68C9-9A43-0A39419ED282}"/>
              </a:ext>
            </a:extLst>
          </p:cNvPr>
          <p:cNvGrpSpPr/>
          <p:nvPr/>
        </p:nvGrpSpPr>
        <p:grpSpPr>
          <a:xfrm>
            <a:off x="117601" y="1430902"/>
            <a:ext cx="160680" cy="263982"/>
            <a:chOff x="-868175" y="741175"/>
            <a:chExt cx="833400" cy="1369200"/>
          </a:xfrm>
        </p:grpSpPr>
        <p:sp>
          <p:nvSpPr>
            <p:cNvPr id="12" name="Google Shape;3942;p32">
              <a:extLst>
                <a:ext uri="{FF2B5EF4-FFF2-40B4-BE49-F238E27FC236}">
                  <a16:creationId xmlns:a16="http://schemas.microsoft.com/office/drawing/2014/main" id="{4ED07277-1621-AD41-B697-3291C8E33940}"/>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 name="Google Shape;3943;p32">
              <a:extLst>
                <a:ext uri="{FF2B5EF4-FFF2-40B4-BE49-F238E27FC236}">
                  <a16:creationId xmlns:a16="http://schemas.microsoft.com/office/drawing/2014/main" id="{B543E27D-F11D-2F6A-3FBD-E4CDB9F9AFBB}"/>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 name="Google Shape;3944;p32">
              <a:extLst>
                <a:ext uri="{FF2B5EF4-FFF2-40B4-BE49-F238E27FC236}">
                  <a16:creationId xmlns:a16="http://schemas.microsoft.com/office/drawing/2014/main" id="{D3F5D9AB-2363-87AE-2745-0516A091DCB1}"/>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 name="Google Shape;3945;p32">
              <a:extLst>
                <a:ext uri="{FF2B5EF4-FFF2-40B4-BE49-F238E27FC236}">
                  <a16:creationId xmlns:a16="http://schemas.microsoft.com/office/drawing/2014/main" id="{0F1801F0-B79E-322F-7666-C0E3B8C11007}"/>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 name="Google Shape;3946;p32">
              <a:extLst>
                <a:ext uri="{FF2B5EF4-FFF2-40B4-BE49-F238E27FC236}">
                  <a16:creationId xmlns:a16="http://schemas.microsoft.com/office/drawing/2014/main" id="{94219955-960A-1A16-114E-C360F821A3AD}"/>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 name="Google Shape;3947;p32">
              <a:extLst>
                <a:ext uri="{FF2B5EF4-FFF2-40B4-BE49-F238E27FC236}">
                  <a16:creationId xmlns:a16="http://schemas.microsoft.com/office/drawing/2014/main" id="{B0CEF6A4-D995-8516-BF78-875F288522B6}"/>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18" name="Google Shape;3948;p32">
            <a:extLst>
              <a:ext uri="{FF2B5EF4-FFF2-40B4-BE49-F238E27FC236}">
                <a16:creationId xmlns:a16="http://schemas.microsoft.com/office/drawing/2014/main" id="{BA315C84-1F00-2159-8040-72A62DB07337}"/>
              </a:ext>
            </a:extLst>
          </p:cNvPr>
          <p:cNvGrpSpPr/>
          <p:nvPr/>
        </p:nvGrpSpPr>
        <p:grpSpPr>
          <a:xfrm>
            <a:off x="88913" y="3242011"/>
            <a:ext cx="160680" cy="263982"/>
            <a:chOff x="-868175" y="741175"/>
            <a:chExt cx="833400" cy="1369200"/>
          </a:xfrm>
        </p:grpSpPr>
        <p:sp>
          <p:nvSpPr>
            <p:cNvPr id="19" name="Google Shape;3949;p32">
              <a:extLst>
                <a:ext uri="{FF2B5EF4-FFF2-40B4-BE49-F238E27FC236}">
                  <a16:creationId xmlns:a16="http://schemas.microsoft.com/office/drawing/2014/main" id="{9AB87A6D-48E5-A6D8-7CDA-FB4C55740A76}"/>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50;p32">
              <a:extLst>
                <a:ext uri="{FF2B5EF4-FFF2-40B4-BE49-F238E27FC236}">
                  <a16:creationId xmlns:a16="http://schemas.microsoft.com/office/drawing/2014/main" id="{9214CCD9-5C5E-99B6-2375-A64609E0D20F}"/>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 name="Google Shape;3951;p32">
              <a:extLst>
                <a:ext uri="{FF2B5EF4-FFF2-40B4-BE49-F238E27FC236}">
                  <a16:creationId xmlns:a16="http://schemas.microsoft.com/office/drawing/2014/main" id="{CE46658A-E406-8DF7-287F-71569C07A064}"/>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 name="Google Shape;3952;p32">
              <a:extLst>
                <a:ext uri="{FF2B5EF4-FFF2-40B4-BE49-F238E27FC236}">
                  <a16:creationId xmlns:a16="http://schemas.microsoft.com/office/drawing/2014/main" id="{DE51B6D4-8D44-A59A-E118-81C70F8FDF1D}"/>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 name="Google Shape;3953;p32">
              <a:extLst>
                <a:ext uri="{FF2B5EF4-FFF2-40B4-BE49-F238E27FC236}">
                  <a16:creationId xmlns:a16="http://schemas.microsoft.com/office/drawing/2014/main" id="{1B0CB2D2-38D4-96BA-7414-A852D326E644}"/>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3954;p32">
              <a:extLst>
                <a:ext uri="{FF2B5EF4-FFF2-40B4-BE49-F238E27FC236}">
                  <a16:creationId xmlns:a16="http://schemas.microsoft.com/office/drawing/2014/main" id="{71DF4FF6-768B-1F52-8430-0EBEB45A9A7F}"/>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7" name="Google Shape;3941;p32">
            <a:extLst>
              <a:ext uri="{FF2B5EF4-FFF2-40B4-BE49-F238E27FC236}">
                <a16:creationId xmlns:a16="http://schemas.microsoft.com/office/drawing/2014/main" id="{94D59311-23A2-28E8-46CF-6A7C5071AE52}"/>
              </a:ext>
            </a:extLst>
          </p:cNvPr>
          <p:cNvGrpSpPr/>
          <p:nvPr/>
        </p:nvGrpSpPr>
        <p:grpSpPr>
          <a:xfrm>
            <a:off x="230175" y="3251030"/>
            <a:ext cx="160680" cy="263982"/>
            <a:chOff x="-868175" y="741175"/>
            <a:chExt cx="833400" cy="1369200"/>
          </a:xfrm>
        </p:grpSpPr>
        <p:sp>
          <p:nvSpPr>
            <p:cNvPr id="28" name="Google Shape;3942;p32">
              <a:extLst>
                <a:ext uri="{FF2B5EF4-FFF2-40B4-BE49-F238E27FC236}">
                  <a16:creationId xmlns:a16="http://schemas.microsoft.com/office/drawing/2014/main" id="{5A95B86E-9745-C348-845D-0254CF31416F}"/>
                </a:ext>
              </a:extLst>
            </p:cNvPr>
            <p:cNvSpPr/>
            <p:nvPr/>
          </p:nvSpPr>
          <p:spPr>
            <a:xfrm>
              <a:off x="-868175" y="741175"/>
              <a:ext cx="297600" cy="297600"/>
            </a:xfrm>
            <a:prstGeom prst="ellipse">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 name="Google Shape;3943;p32">
              <a:extLst>
                <a:ext uri="{FF2B5EF4-FFF2-40B4-BE49-F238E27FC236}">
                  <a16:creationId xmlns:a16="http://schemas.microsoft.com/office/drawing/2014/main" id="{508E9C1D-3F19-AC81-A668-4868546207ED}"/>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 name="Google Shape;3944;p32">
              <a:extLst>
                <a:ext uri="{FF2B5EF4-FFF2-40B4-BE49-F238E27FC236}">
                  <a16:creationId xmlns:a16="http://schemas.microsoft.com/office/drawing/2014/main" id="{54F0CC17-E1C3-AC4E-F8BF-F013707C3176}"/>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 name="Google Shape;3945;p32">
              <a:extLst>
                <a:ext uri="{FF2B5EF4-FFF2-40B4-BE49-F238E27FC236}">
                  <a16:creationId xmlns:a16="http://schemas.microsoft.com/office/drawing/2014/main" id="{6F550A01-14B5-988A-781E-6E280B9AFF27}"/>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2" name="Google Shape;3946;p32">
              <a:extLst>
                <a:ext uri="{FF2B5EF4-FFF2-40B4-BE49-F238E27FC236}">
                  <a16:creationId xmlns:a16="http://schemas.microsoft.com/office/drawing/2014/main" id="{C9DFB301-6CD6-8B42-DACA-24A7533B2905}"/>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3" name="Google Shape;3947;p32">
              <a:extLst>
                <a:ext uri="{FF2B5EF4-FFF2-40B4-BE49-F238E27FC236}">
                  <a16:creationId xmlns:a16="http://schemas.microsoft.com/office/drawing/2014/main" id="{F570B126-CFDB-BEEE-250B-A9879BA3AFAA}"/>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100308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07B69FA-9FCF-E8E1-46DD-8BC8DD794171}"/>
              </a:ext>
            </a:extLst>
          </p:cNvPr>
          <p:cNvSpPr/>
          <p:nvPr/>
        </p:nvSpPr>
        <p:spPr>
          <a:xfrm>
            <a:off x="6094070" y="1569093"/>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9" name="Google Shape;3973;p33">
            <a:extLst>
              <a:ext uri="{FF2B5EF4-FFF2-40B4-BE49-F238E27FC236}">
                <a16:creationId xmlns:a16="http://schemas.microsoft.com/office/drawing/2014/main" id="{1817DAD3-A1E6-94CD-4C68-EC22D91B8A2A}"/>
              </a:ext>
            </a:extLst>
          </p:cNvPr>
          <p:cNvSpPr txBox="1">
            <a:spLocks noGrp="1"/>
          </p:cNvSpPr>
          <p:nvPr>
            <p:ph type="subTitle" idx="1"/>
          </p:nvPr>
        </p:nvSpPr>
        <p:spPr>
          <a:xfrm>
            <a:off x="713225" y="1371601"/>
            <a:ext cx="4620732" cy="3532414"/>
          </a:xfrm>
          <a:prstGeom prst="rect">
            <a:avLst/>
          </a:prstGeom>
        </p:spPr>
        <p:txBody>
          <a:bodyPr spcFirstLastPara="1" wrap="square" lIns="91425" tIns="91425" rIns="91425" bIns="91425" anchor="ctr" anchorCtr="0">
            <a:noAutofit/>
          </a:bodyPr>
          <a:lstStyle/>
          <a:p>
            <a:pPr marL="0" lvl="0" indent="0" algn="just" rtl="0">
              <a:lnSpc>
                <a:spcPct val="150000"/>
              </a:lnSpc>
              <a:spcBef>
                <a:spcPts val="600"/>
              </a:spcBef>
              <a:spcAft>
                <a:spcPts val="600"/>
              </a:spcAft>
              <a:buNone/>
            </a:pPr>
            <a:r>
              <a:rPr lang="en-US" sz="1400" b="1" i="1" dirty="0">
                <a:effectLst>
                  <a:outerShdw blurRad="38100" dist="38100" dir="2700000" algn="tl">
                    <a:srgbClr val="000000">
                      <a:alpha val="43137"/>
                    </a:srgbClr>
                  </a:outerShdw>
                </a:effectLst>
              </a:rPr>
              <a:t>Theory of Hough Circle Transform</a:t>
            </a:r>
          </a:p>
          <a:p>
            <a:pPr marL="171450" indent="-171450" algn="just">
              <a:lnSpc>
                <a:spcPct val="150000"/>
              </a:lnSpc>
              <a:spcBef>
                <a:spcPts val="600"/>
              </a:spcBef>
              <a:spcAft>
                <a:spcPts val="600"/>
              </a:spcAft>
            </a:pPr>
            <a:r>
              <a:rPr lang="en-US" sz="1200" dirty="0"/>
              <a:t>3d parameter space.</a:t>
            </a:r>
          </a:p>
          <a:p>
            <a:pPr marL="171450" indent="-171450" algn="just">
              <a:lnSpc>
                <a:spcPct val="150000"/>
              </a:lnSpc>
              <a:spcBef>
                <a:spcPts val="600"/>
              </a:spcBef>
              <a:spcAft>
                <a:spcPts val="600"/>
              </a:spcAft>
            </a:pPr>
            <a:r>
              <a:rPr lang="en-US" sz="1200" dirty="0"/>
              <a:t>Mathematically, a circle can be described by the equation:</a:t>
            </a:r>
            <a:br>
              <a:rPr lang="en-US" dirty="0">
                <a:latin typeface="Ubuntu" panose="020B0504030602030204" pitchFamily="34" charset="0"/>
              </a:rPr>
            </a:br>
            <a:r>
              <a:rPr lang="en-US" sz="1200" b="0" i="0" u="none" strike="noStrike" baseline="0" dirty="0">
                <a:latin typeface="Ubuntu" panose="020B0504030602030204" pitchFamily="34" charset="0"/>
              </a:rPr>
              <a:t>	</a:t>
            </a:r>
            <a:r>
              <a:rPr lang="en-US" kern="100" dirty="0">
                <a:effectLst/>
                <a:latin typeface="Ubuntu" panose="020B0504030602030204" pitchFamily="34" charset="0"/>
                <a:ea typeface="Aptos" panose="020B0004020202020204" pitchFamily="34" charset="0"/>
                <a:cs typeface="Arial" panose="020B0604020202020204" pitchFamily="34" charset="0"/>
              </a:rPr>
              <a:t>(x - </a:t>
            </a:r>
            <a:r>
              <a:rPr lang="en-US" kern="100" dirty="0" err="1">
                <a:effectLst/>
                <a:latin typeface="Ubuntu" panose="020B0504030602030204" pitchFamily="34" charset="0"/>
                <a:ea typeface="Aptos" panose="020B0004020202020204" pitchFamily="34" charset="0"/>
                <a:cs typeface="Arial" panose="020B0604020202020204" pitchFamily="34" charset="0"/>
              </a:rPr>
              <a:t>x</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r>
              <a:rPr lang="en-US" kern="100" dirty="0">
                <a:effectLst/>
                <a:latin typeface="Ubuntu" panose="020B0504030602030204" pitchFamily="34" charset="0"/>
                <a:ea typeface="Aptos" panose="020B0004020202020204" pitchFamily="34" charset="0"/>
                <a:cs typeface="Arial" panose="020B0604020202020204" pitchFamily="34" charset="0"/>
              </a:rPr>
              <a:t> + (y - </a:t>
            </a:r>
            <a:r>
              <a:rPr lang="en-US" kern="100" dirty="0" err="1">
                <a:effectLst/>
                <a:latin typeface="Ubuntu" panose="020B0504030602030204" pitchFamily="34" charset="0"/>
                <a:ea typeface="Aptos" panose="020B0004020202020204" pitchFamily="34" charset="0"/>
                <a:cs typeface="Arial" panose="020B0604020202020204" pitchFamily="34" charset="0"/>
              </a:rPr>
              <a:t>y</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 </a:t>
            </a:r>
            <a:r>
              <a:rPr lang="en-US" kern="100" dirty="0">
                <a:effectLst/>
                <a:latin typeface="Ubuntu" panose="020B0504030602030204" pitchFamily="34" charset="0"/>
                <a:ea typeface="Aptos" panose="020B0004020202020204" pitchFamily="34" charset="0"/>
                <a:cs typeface="Arial" panose="020B0604020202020204" pitchFamily="34" charset="0"/>
              </a:rPr>
              <a:t>= r</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p>
          <a:p>
            <a:pPr marL="171450" indent="-171450" algn="just">
              <a:lnSpc>
                <a:spcPct val="150000"/>
              </a:lnSpc>
              <a:spcBef>
                <a:spcPts val="600"/>
              </a:spcBef>
              <a:spcAft>
                <a:spcPts val="600"/>
              </a:spcAft>
            </a:pPr>
            <a:r>
              <a:rPr lang="en-US" sz="1200" dirty="0"/>
              <a:t>For each edge point (x; y) in the image, the possible circles passing through that point are determined</a:t>
            </a:r>
          </a:p>
          <a:p>
            <a:pPr marL="171450" indent="-171450" algn="just">
              <a:lnSpc>
                <a:spcPct val="150000"/>
              </a:lnSpc>
              <a:spcBef>
                <a:spcPts val="600"/>
              </a:spcBef>
              <a:spcAft>
                <a:spcPts val="600"/>
              </a:spcAft>
            </a:pPr>
            <a:r>
              <a:rPr lang="en-US" sz="1200" dirty="0"/>
              <a:t>Accumulator array in the parameter space is incremented.</a:t>
            </a:r>
          </a:p>
          <a:p>
            <a:pPr marL="171450" indent="-171450" algn="just">
              <a:lnSpc>
                <a:spcPct val="150000"/>
              </a:lnSpc>
              <a:spcBef>
                <a:spcPts val="600"/>
              </a:spcBef>
              <a:spcAft>
                <a:spcPts val="600"/>
              </a:spcAft>
            </a:pPr>
            <a:r>
              <a:rPr lang="en-US" sz="1200" dirty="0"/>
              <a:t>The peaks in this accumulator array indicate the parameters of the circles present in the image.</a:t>
            </a:r>
          </a:p>
        </p:txBody>
      </p:sp>
      <p:sp>
        <p:nvSpPr>
          <p:cNvPr id="10" name="Google Shape;3974;p33">
            <a:extLst>
              <a:ext uri="{FF2B5EF4-FFF2-40B4-BE49-F238E27FC236}">
                <a16:creationId xmlns:a16="http://schemas.microsoft.com/office/drawing/2014/main" id="{6D2485CE-223E-7FEA-C551-DFDBCC60C524}"/>
              </a:ext>
            </a:extLst>
          </p:cNvPr>
          <p:cNvSpPr txBox="1">
            <a:spLocks/>
          </p:cNvSpPr>
          <p:nvPr/>
        </p:nvSpPr>
        <p:spPr>
          <a:xfrm>
            <a:off x="713225" y="115173"/>
            <a:ext cx="4157100"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r>
              <a:rPr lang="en-US" sz="3600"/>
              <a:t>Circle Detection with Hough Transform</a:t>
            </a:r>
            <a:endParaRPr lang="en-US" sz="3600" dirty="0"/>
          </a:p>
        </p:txBody>
      </p:sp>
      <p:grpSp>
        <p:nvGrpSpPr>
          <p:cNvPr id="11" name="Google Shape;3941;p32">
            <a:extLst>
              <a:ext uri="{FF2B5EF4-FFF2-40B4-BE49-F238E27FC236}">
                <a16:creationId xmlns:a16="http://schemas.microsoft.com/office/drawing/2014/main" id="{4FBEAC39-B994-68C9-9A43-0A39419ED282}"/>
              </a:ext>
            </a:extLst>
          </p:cNvPr>
          <p:cNvGrpSpPr/>
          <p:nvPr/>
        </p:nvGrpSpPr>
        <p:grpSpPr>
          <a:xfrm>
            <a:off x="5999116" y="2382527"/>
            <a:ext cx="921802" cy="835387"/>
            <a:chOff x="-1545605" y="741175"/>
            <a:chExt cx="1510830" cy="1369200"/>
          </a:xfrm>
        </p:grpSpPr>
        <p:sp>
          <p:nvSpPr>
            <p:cNvPr id="12" name="Google Shape;3942;p32">
              <a:extLst>
                <a:ext uri="{FF2B5EF4-FFF2-40B4-BE49-F238E27FC236}">
                  <a16:creationId xmlns:a16="http://schemas.microsoft.com/office/drawing/2014/main" id="{4ED07277-1621-AD41-B697-3291C8E33940}"/>
                </a:ext>
              </a:extLst>
            </p:cNvPr>
            <p:cNvSpPr/>
            <p:nvPr/>
          </p:nvSpPr>
          <p:spPr>
            <a:xfrm>
              <a:off x="-1545605" y="833821"/>
              <a:ext cx="297601"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 name="Google Shape;3943;p32">
              <a:extLst>
                <a:ext uri="{FF2B5EF4-FFF2-40B4-BE49-F238E27FC236}">
                  <a16:creationId xmlns:a16="http://schemas.microsoft.com/office/drawing/2014/main" id="{B543E27D-F11D-2F6A-3FBD-E4CDB9F9AFBB}"/>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 name="Google Shape;3944;p32">
              <a:extLst>
                <a:ext uri="{FF2B5EF4-FFF2-40B4-BE49-F238E27FC236}">
                  <a16:creationId xmlns:a16="http://schemas.microsoft.com/office/drawing/2014/main" id="{D3F5D9AB-2363-87AE-2745-0516A091DCB1}"/>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 name="Google Shape;3945;p32">
              <a:extLst>
                <a:ext uri="{FF2B5EF4-FFF2-40B4-BE49-F238E27FC236}">
                  <a16:creationId xmlns:a16="http://schemas.microsoft.com/office/drawing/2014/main" id="{0F1801F0-B79E-322F-7666-C0E3B8C11007}"/>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 name="Google Shape;3946;p32">
              <a:extLst>
                <a:ext uri="{FF2B5EF4-FFF2-40B4-BE49-F238E27FC236}">
                  <a16:creationId xmlns:a16="http://schemas.microsoft.com/office/drawing/2014/main" id="{94219955-960A-1A16-114E-C360F821A3AD}"/>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 name="Google Shape;3947;p32">
              <a:extLst>
                <a:ext uri="{FF2B5EF4-FFF2-40B4-BE49-F238E27FC236}">
                  <a16:creationId xmlns:a16="http://schemas.microsoft.com/office/drawing/2014/main" id="{B0CEF6A4-D995-8516-BF78-875F288522B6}"/>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18" name="Google Shape;3948;p32">
            <a:extLst>
              <a:ext uri="{FF2B5EF4-FFF2-40B4-BE49-F238E27FC236}">
                <a16:creationId xmlns:a16="http://schemas.microsoft.com/office/drawing/2014/main" id="{BA315C84-1F00-2159-8040-72A62DB07337}"/>
              </a:ext>
            </a:extLst>
          </p:cNvPr>
          <p:cNvGrpSpPr/>
          <p:nvPr/>
        </p:nvGrpSpPr>
        <p:grpSpPr>
          <a:xfrm>
            <a:off x="88913" y="3242011"/>
            <a:ext cx="160680" cy="263982"/>
            <a:chOff x="-868175" y="741175"/>
            <a:chExt cx="833400" cy="1369200"/>
          </a:xfrm>
        </p:grpSpPr>
        <p:sp>
          <p:nvSpPr>
            <p:cNvPr id="19" name="Google Shape;3949;p32">
              <a:extLst>
                <a:ext uri="{FF2B5EF4-FFF2-40B4-BE49-F238E27FC236}">
                  <a16:creationId xmlns:a16="http://schemas.microsoft.com/office/drawing/2014/main" id="{9AB87A6D-48E5-A6D8-7CDA-FB4C55740A76}"/>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50;p32">
              <a:extLst>
                <a:ext uri="{FF2B5EF4-FFF2-40B4-BE49-F238E27FC236}">
                  <a16:creationId xmlns:a16="http://schemas.microsoft.com/office/drawing/2014/main" id="{9214CCD9-5C5E-99B6-2375-A64609E0D20F}"/>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 name="Google Shape;3951;p32">
              <a:extLst>
                <a:ext uri="{FF2B5EF4-FFF2-40B4-BE49-F238E27FC236}">
                  <a16:creationId xmlns:a16="http://schemas.microsoft.com/office/drawing/2014/main" id="{CE46658A-E406-8DF7-287F-71569C07A064}"/>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 name="Google Shape;3952;p32">
              <a:extLst>
                <a:ext uri="{FF2B5EF4-FFF2-40B4-BE49-F238E27FC236}">
                  <a16:creationId xmlns:a16="http://schemas.microsoft.com/office/drawing/2014/main" id="{DE51B6D4-8D44-A59A-E118-81C70F8FDF1D}"/>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 name="Google Shape;3953;p32">
              <a:extLst>
                <a:ext uri="{FF2B5EF4-FFF2-40B4-BE49-F238E27FC236}">
                  <a16:creationId xmlns:a16="http://schemas.microsoft.com/office/drawing/2014/main" id="{1B0CB2D2-38D4-96BA-7414-A852D326E644}"/>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3954;p32">
              <a:extLst>
                <a:ext uri="{FF2B5EF4-FFF2-40B4-BE49-F238E27FC236}">
                  <a16:creationId xmlns:a16="http://schemas.microsoft.com/office/drawing/2014/main" id="{71DF4FF6-768B-1F52-8430-0EBEB45A9A7F}"/>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 name="Google Shape;3941;p32">
            <a:extLst>
              <a:ext uri="{FF2B5EF4-FFF2-40B4-BE49-F238E27FC236}">
                <a16:creationId xmlns:a16="http://schemas.microsoft.com/office/drawing/2014/main" id="{6B9929F7-AF84-EB09-A062-81209A372B46}"/>
              </a:ext>
            </a:extLst>
          </p:cNvPr>
          <p:cNvGrpSpPr/>
          <p:nvPr/>
        </p:nvGrpSpPr>
        <p:grpSpPr>
          <a:xfrm>
            <a:off x="230175" y="3251030"/>
            <a:ext cx="160680" cy="263982"/>
            <a:chOff x="-868175" y="741175"/>
            <a:chExt cx="833400" cy="1369200"/>
          </a:xfrm>
        </p:grpSpPr>
        <p:sp>
          <p:nvSpPr>
            <p:cNvPr id="4" name="Google Shape;3942;p32">
              <a:extLst>
                <a:ext uri="{FF2B5EF4-FFF2-40B4-BE49-F238E27FC236}">
                  <a16:creationId xmlns:a16="http://schemas.microsoft.com/office/drawing/2014/main" id="{DFDA68E5-3C79-8681-63B5-438D6BB7F8E2}"/>
                </a:ext>
              </a:extLst>
            </p:cNvPr>
            <p:cNvSpPr/>
            <p:nvPr/>
          </p:nvSpPr>
          <p:spPr>
            <a:xfrm>
              <a:off x="-868175" y="741175"/>
              <a:ext cx="297600" cy="297600"/>
            </a:xfrm>
            <a:prstGeom prst="ellipse">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 name="Google Shape;3943;p32">
              <a:extLst>
                <a:ext uri="{FF2B5EF4-FFF2-40B4-BE49-F238E27FC236}">
                  <a16:creationId xmlns:a16="http://schemas.microsoft.com/office/drawing/2014/main" id="{78ABFE8D-A470-255F-F147-7677AD3E60B4}"/>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8" name="Google Shape;3944;p32">
              <a:extLst>
                <a:ext uri="{FF2B5EF4-FFF2-40B4-BE49-F238E27FC236}">
                  <a16:creationId xmlns:a16="http://schemas.microsoft.com/office/drawing/2014/main" id="{4D64E80A-2D05-7C62-6366-0C6C3DEAFE26}"/>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 name="Google Shape;3945;p32">
              <a:extLst>
                <a:ext uri="{FF2B5EF4-FFF2-40B4-BE49-F238E27FC236}">
                  <a16:creationId xmlns:a16="http://schemas.microsoft.com/office/drawing/2014/main" id="{DBC877F4-6390-F34B-0156-ECA59B1CC9DB}"/>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3946;p32">
              <a:extLst>
                <a:ext uri="{FF2B5EF4-FFF2-40B4-BE49-F238E27FC236}">
                  <a16:creationId xmlns:a16="http://schemas.microsoft.com/office/drawing/2014/main" id="{A52DFCF7-4EEB-7926-43D6-F02E0443D80F}"/>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47;p32">
              <a:extLst>
                <a:ext uri="{FF2B5EF4-FFF2-40B4-BE49-F238E27FC236}">
                  <a16:creationId xmlns:a16="http://schemas.microsoft.com/office/drawing/2014/main" id="{E5398524-B30D-0BED-F532-AF51968695E0}"/>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28" name="Content Placeholder 2">
            <a:extLst>
              <a:ext uri="{FF2B5EF4-FFF2-40B4-BE49-F238E27FC236}">
                <a16:creationId xmlns:a16="http://schemas.microsoft.com/office/drawing/2014/main" id="{7454D7BC-D317-E107-8F5D-04A3D5F908AC}"/>
              </a:ext>
            </a:extLst>
          </p:cNvPr>
          <p:cNvSpPr txBox="1">
            <a:spLocks/>
          </p:cNvSpPr>
          <p:nvPr/>
        </p:nvSpPr>
        <p:spPr>
          <a:xfrm>
            <a:off x="6107614" y="2470977"/>
            <a:ext cx="1971930" cy="3508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i="1" dirty="0">
                <a:latin typeface="Ubuntu" panose="020B0504030602030204" pitchFamily="34" charset="0"/>
              </a:rPr>
              <a:t>Assume a constant radius</a:t>
            </a:r>
            <a:endParaRPr lang="en-US" sz="1200" dirty="0">
              <a:latin typeface="Ubuntu" panose="020B0504030602030204" pitchFamily="34" charset="0"/>
            </a:endParaRPr>
          </a:p>
        </p:txBody>
      </p:sp>
    </p:spTree>
    <p:extLst>
      <p:ext uri="{BB962C8B-B14F-4D97-AF65-F5344CB8AC3E}">
        <p14:creationId xmlns:p14="http://schemas.microsoft.com/office/powerpoint/2010/main" val="459629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86"/>
        <p:cNvGrpSpPr/>
        <p:nvPr/>
      </p:nvGrpSpPr>
      <p:grpSpPr>
        <a:xfrm>
          <a:off x="0" y="0"/>
          <a:ext cx="0" cy="0"/>
          <a:chOff x="0" y="0"/>
          <a:chExt cx="0" cy="0"/>
        </a:xfrm>
      </p:grpSpPr>
      <p:sp>
        <p:nvSpPr>
          <p:cNvPr id="4887" name="Google Shape;4887;p5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Braille alphabet</a:t>
            </a:r>
            <a:endParaRPr dirty="0"/>
          </a:p>
        </p:txBody>
      </p:sp>
      <p:graphicFrame>
        <p:nvGraphicFramePr>
          <p:cNvPr id="4888" name="Google Shape;4888;p52"/>
          <p:cNvGraphicFramePr/>
          <p:nvPr/>
        </p:nvGraphicFramePr>
        <p:xfrm>
          <a:off x="1236250" y="1400875"/>
          <a:ext cx="6671475" cy="3291660"/>
        </p:xfrm>
        <a:graphic>
          <a:graphicData uri="http://schemas.openxmlformats.org/drawingml/2006/table">
            <a:tbl>
              <a:tblPr>
                <a:noFill/>
                <a:tableStyleId>{F59F4AFB-5123-4E76-B7DD-FB92719C8145}</a:tableStyleId>
              </a:tblPr>
              <a:tblGrid>
                <a:gridCol w="741275">
                  <a:extLst>
                    <a:ext uri="{9D8B030D-6E8A-4147-A177-3AD203B41FA5}">
                      <a16:colId xmlns:a16="http://schemas.microsoft.com/office/drawing/2014/main" val="20000"/>
                    </a:ext>
                  </a:extLst>
                </a:gridCol>
                <a:gridCol w="741275">
                  <a:extLst>
                    <a:ext uri="{9D8B030D-6E8A-4147-A177-3AD203B41FA5}">
                      <a16:colId xmlns:a16="http://schemas.microsoft.com/office/drawing/2014/main" val="20001"/>
                    </a:ext>
                  </a:extLst>
                </a:gridCol>
                <a:gridCol w="741275">
                  <a:extLst>
                    <a:ext uri="{9D8B030D-6E8A-4147-A177-3AD203B41FA5}">
                      <a16:colId xmlns:a16="http://schemas.microsoft.com/office/drawing/2014/main" val="20002"/>
                    </a:ext>
                  </a:extLst>
                </a:gridCol>
                <a:gridCol w="741275">
                  <a:extLst>
                    <a:ext uri="{9D8B030D-6E8A-4147-A177-3AD203B41FA5}">
                      <a16:colId xmlns:a16="http://schemas.microsoft.com/office/drawing/2014/main" val="20003"/>
                    </a:ext>
                  </a:extLst>
                </a:gridCol>
                <a:gridCol w="741275">
                  <a:extLst>
                    <a:ext uri="{9D8B030D-6E8A-4147-A177-3AD203B41FA5}">
                      <a16:colId xmlns:a16="http://schemas.microsoft.com/office/drawing/2014/main" val="20004"/>
                    </a:ext>
                  </a:extLst>
                </a:gridCol>
                <a:gridCol w="741275">
                  <a:extLst>
                    <a:ext uri="{9D8B030D-6E8A-4147-A177-3AD203B41FA5}">
                      <a16:colId xmlns:a16="http://schemas.microsoft.com/office/drawing/2014/main" val="20005"/>
                    </a:ext>
                  </a:extLst>
                </a:gridCol>
                <a:gridCol w="741275">
                  <a:extLst>
                    <a:ext uri="{9D8B030D-6E8A-4147-A177-3AD203B41FA5}">
                      <a16:colId xmlns:a16="http://schemas.microsoft.com/office/drawing/2014/main" val="20006"/>
                    </a:ext>
                  </a:extLst>
                </a:gridCol>
                <a:gridCol w="741275">
                  <a:extLst>
                    <a:ext uri="{9D8B030D-6E8A-4147-A177-3AD203B41FA5}">
                      <a16:colId xmlns:a16="http://schemas.microsoft.com/office/drawing/2014/main" val="20007"/>
                    </a:ext>
                  </a:extLst>
                </a:gridCol>
                <a:gridCol w="741275">
                  <a:extLst>
                    <a:ext uri="{9D8B030D-6E8A-4147-A177-3AD203B41FA5}">
                      <a16:colId xmlns:a16="http://schemas.microsoft.com/office/drawing/2014/main" val="20008"/>
                    </a:ext>
                  </a:extLst>
                </a:gridCol>
              </a:tblGrid>
              <a:tr h="439625">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A</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B</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C</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D</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E</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F</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G</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H</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I</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438250">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39625">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J</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K</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L</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M</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N</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O</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P</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Q</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R</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438250">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39625">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S</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T</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U</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V</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W</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X</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Y</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Z</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39625">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4889" name="Google Shape;4889;p52"/>
          <p:cNvGrpSpPr/>
          <p:nvPr/>
        </p:nvGrpSpPr>
        <p:grpSpPr>
          <a:xfrm>
            <a:off x="1527086" y="2109378"/>
            <a:ext cx="160680" cy="263982"/>
            <a:chOff x="-868175" y="741175"/>
            <a:chExt cx="833400" cy="1369200"/>
          </a:xfrm>
        </p:grpSpPr>
        <p:sp>
          <p:nvSpPr>
            <p:cNvPr id="4890" name="Google Shape;4890;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891" name="Google Shape;4891;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892" name="Google Shape;4892;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893" name="Google Shape;4893;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894" name="Google Shape;4894;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895" name="Google Shape;4895;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896" name="Google Shape;4896;p52"/>
          <p:cNvGrpSpPr/>
          <p:nvPr/>
        </p:nvGrpSpPr>
        <p:grpSpPr>
          <a:xfrm>
            <a:off x="1527086" y="3191478"/>
            <a:ext cx="160680" cy="263982"/>
            <a:chOff x="-868175" y="741175"/>
            <a:chExt cx="833400" cy="1369200"/>
          </a:xfrm>
        </p:grpSpPr>
        <p:sp>
          <p:nvSpPr>
            <p:cNvPr id="4897" name="Google Shape;4897;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898" name="Google Shape;4898;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899" name="Google Shape;4899;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00" name="Google Shape;4900;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01" name="Google Shape;4901;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02" name="Google Shape;4902;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03" name="Google Shape;4903;p52"/>
          <p:cNvGrpSpPr/>
          <p:nvPr/>
        </p:nvGrpSpPr>
        <p:grpSpPr>
          <a:xfrm>
            <a:off x="1527086" y="4288703"/>
            <a:ext cx="160680" cy="263982"/>
            <a:chOff x="-868175" y="741175"/>
            <a:chExt cx="833400" cy="1369200"/>
          </a:xfrm>
        </p:grpSpPr>
        <p:sp>
          <p:nvSpPr>
            <p:cNvPr id="4904" name="Google Shape;4904;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05" name="Google Shape;4905;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06" name="Google Shape;4906;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07" name="Google Shape;4907;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08" name="Google Shape;4908;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09" name="Google Shape;4909;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10" name="Google Shape;4910;p52"/>
          <p:cNvGrpSpPr/>
          <p:nvPr/>
        </p:nvGrpSpPr>
        <p:grpSpPr>
          <a:xfrm>
            <a:off x="2265261" y="2109378"/>
            <a:ext cx="160680" cy="263982"/>
            <a:chOff x="-868175" y="741175"/>
            <a:chExt cx="833400" cy="1369200"/>
          </a:xfrm>
        </p:grpSpPr>
        <p:sp>
          <p:nvSpPr>
            <p:cNvPr id="4911" name="Google Shape;4911;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12" name="Google Shape;4912;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13" name="Google Shape;4913;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14" name="Google Shape;4914;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15" name="Google Shape;4915;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16" name="Google Shape;4916;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17" name="Google Shape;4917;p52"/>
          <p:cNvGrpSpPr/>
          <p:nvPr/>
        </p:nvGrpSpPr>
        <p:grpSpPr>
          <a:xfrm>
            <a:off x="2265261" y="3191478"/>
            <a:ext cx="160680" cy="263982"/>
            <a:chOff x="-868175" y="741175"/>
            <a:chExt cx="833400" cy="1369200"/>
          </a:xfrm>
        </p:grpSpPr>
        <p:sp>
          <p:nvSpPr>
            <p:cNvPr id="4918" name="Google Shape;4918;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19" name="Google Shape;4919;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20" name="Google Shape;4920;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21" name="Google Shape;4921;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22" name="Google Shape;4922;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23" name="Google Shape;4923;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24" name="Google Shape;4924;p52"/>
          <p:cNvGrpSpPr/>
          <p:nvPr/>
        </p:nvGrpSpPr>
        <p:grpSpPr>
          <a:xfrm>
            <a:off x="2265261" y="4288703"/>
            <a:ext cx="160680" cy="263982"/>
            <a:chOff x="-868175" y="741175"/>
            <a:chExt cx="833400" cy="1369200"/>
          </a:xfrm>
        </p:grpSpPr>
        <p:sp>
          <p:nvSpPr>
            <p:cNvPr id="4925" name="Google Shape;4925;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26" name="Google Shape;4926;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27" name="Google Shape;4927;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28" name="Google Shape;4928;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29" name="Google Shape;4929;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30" name="Google Shape;4930;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31" name="Google Shape;4931;p52"/>
          <p:cNvGrpSpPr/>
          <p:nvPr/>
        </p:nvGrpSpPr>
        <p:grpSpPr>
          <a:xfrm>
            <a:off x="3013336" y="2109378"/>
            <a:ext cx="160680" cy="263982"/>
            <a:chOff x="-868175" y="741175"/>
            <a:chExt cx="833400" cy="1369200"/>
          </a:xfrm>
        </p:grpSpPr>
        <p:sp>
          <p:nvSpPr>
            <p:cNvPr id="4932" name="Google Shape;4932;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33" name="Google Shape;4933;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34" name="Google Shape;4934;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35" name="Google Shape;4935;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36" name="Google Shape;4936;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37" name="Google Shape;4937;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38" name="Google Shape;4938;p52"/>
          <p:cNvGrpSpPr/>
          <p:nvPr/>
        </p:nvGrpSpPr>
        <p:grpSpPr>
          <a:xfrm>
            <a:off x="3013336" y="3191478"/>
            <a:ext cx="160680" cy="263982"/>
            <a:chOff x="-868175" y="741175"/>
            <a:chExt cx="833400" cy="1369200"/>
          </a:xfrm>
        </p:grpSpPr>
        <p:sp>
          <p:nvSpPr>
            <p:cNvPr id="4939" name="Google Shape;4939;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40" name="Google Shape;4940;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41" name="Google Shape;4941;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42" name="Google Shape;4942;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43" name="Google Shape;4943;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44" name="Google Shape;4944;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45" name="Google Shape;4945;p52"/>
          <p:cNvGrpSpPr/>
          <p:nvPr/>
        </p:nvGrpSpPr>
        <p:grpSpPr>
          <a:xfrm>
            <a:off x="3013336" y="4288703"/>
            <a:ext cx="160680" cy="263982"/>
            <a:chOff x="-868175" y="741175"/>
            <a:chExt cx="833400" cy="1369200"/>
          </a:xfrm>
        </p:grpSpPr>
        <p:sp>
          <p:nvSpPr>
            <p:cNvPr id="4946" name="Google Shape;4946;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47" name="Google Shape;4947;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48" name="Google Shape;4948;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49" name="Google Shape;4949;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50" name="Google Shape;4950;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51" name="Google Shape;4951;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52" name="Google Shape;4952;p52"/>
          <p:cNvGrpSpPr/>
          <p:nvPr/>
        </p:nvGrpSpPr>
        <p:grpSpPr>
          <a:xfrm>
            <a:off x="3749061" y="2109378"/>
            <a:ext cx="160680" cy="263982"/>
            <a:chOff x="-868175" y="741175"/>
            <a:chExt cx="833400" cy="1369200"/>
          </a:xfrm>
        </p:grpSpPr>
        <p:sp>
          <p:nvSpPr>
            <p:cNvPr id="4953" name="Google Shape;4953;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54" name="Google Shape;4954;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55" name="Google Shape;4955;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56" name="Google Shape;4956;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57" name="Google Shape;4957;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58" name="Google Shape;4958;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59" name="Google Shape;4959;p52"/>
          <p:cNvGrpSpPr/>
          <p:nvPr/>
        </p:nvGrpSpPr>
        <p:grpSpPr>
          <a:xfrm>
            <a:off x="3749061" y="3191478"/>
            <a:ext cx="160680" cy="263982"/>
            <a:chOff x="-868175" y="741175"/>
            <a:chExt cx="833400" cy="1369200"/>
          </a:xfrm>
        </p:grpSpPr>
        <p:sp>
          <p:nvSpPr>
            <p:cNvPr id="4960" name="Google Shape;4960;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61" name="Google Shape;4961;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62" name="Google Shape;4962;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63" name="Google Shape;4963;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64" name="Google Shape;4964;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65" name="Google Shape;4965;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66" name="Google Shape;4966;p52"/>
          <p:cNvGrpSpPr/>
          <p:nvPr/>
        </p:nvGrpSpPr>
        <p:grpSpPr>
          <a:xfrm>
            <a:off x="3749061" y="4288703"/>
            <a:ext cx="160680" cy="263982"/>
            <a:chOff x="-868175" y="741175"/>
            <a:chExt cx="833400" cy="1369200"/>
          </a:xfrm>
        </p:grpSpPr>
        <p:sp>
          <p:nvSpPr>
            <p:cNvPr id="4967" name="Google Shape;4967;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68" name="Google Shape;4968;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69" name="Google Shape;4969;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70" name="Google Shape;4970;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71" name="Google Shape;4971;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72" name="Google Shape;4972;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73" name="Google Shape;4973;p52"/>
          <p:cNvGrpSpPr/>
          <p:nvPr/>
        </p:nvGrpSpPr>
        <p:grpSpPr>
          <a:xfrm>
            <a:off x="4484786" y="2109378"/>
            <a:ext cx="160680" cy="263982"/>
            <a:chOff x="-868175" y="741175"/>
            <a:chExt cx="833400" cy="1369200"/>
          </a:xfrm>
        </p:grpSpPr>
        <p:sp>
          <p:nvSpPr>
            <p:cNvPr id="4974" name="Google Shape;4974;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75" name="Google Shape;4975;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76" name="Google Shape;4976;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77" name="Google Shape;4977;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78" name="Google Shape;4978;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79" name="Google Shape;4979;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80" name="Google Shape;4980;p52"/>
          <p:cNvGrpSpPr/>
          <p:nvPr/>
        </p:nvGrpSpPr>
        <p:grpSpPr>
          <a:xfrm>
            <a:off x="4484786" y="3191478"/>
            <a:ext cx="160680" cy="263982"/>
            <a:chOff x="-868175" y="741175"/>
            <a:chExt cx="833400" cy="1369200"/>
          </a:xfrm>
        </p:grpSpPr>
        <p:sp>
          <p:nvSpPr>
            <p:cNvPr id="4981" name="Google Shape;4981;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82" name="Google Shape;4982;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83" name="Google Shape;4983;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84" name="Google Shape;4984;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85" name="Google Shape;4985;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86" name="Google Shape;4986;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87" name="Google Shape;4987;p52"/>
          <p:cNvGrpSpPr/>
          <p:nvPr/>
        </p:nvGrpSpPr>
        <p:grpSpPr>
          <a:xfrm>
            <a:off x="4484786" y="4288703"/>
            <a:ext cx="160680" cy="263982"/>
            <a:chOff x="-868175" y="741175"/>
            <a:chExt cx="833400" cy="1369200"/>
          </a:xfrm>
        </p:grpSpPr>
        <p:sp>
          <p:nvSpPr>
            <p:cNvPr id="4988" name="Google Shape;4988;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89" name="Google Shape;4989;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90" name="Google Shape;4990;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91" name="Google Shape;4991;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92" name="Google Shape;4992;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93" name="Google Shape;4993;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4994" name="Google Shape;4994;p52"/>
          <p:cNvGrpSpPr/>
          <p:nvPr/>
        </p:nvGrpSpPr>
        <p:grpSpPr>
          <a:xfrm>
            <a:off x="5232861" y="2109378"/>
            <a:ext cx="160680" cy="263982"/>
            <a:chOff x="-868175" y="741175"/>
            <a:chExt cx="833400" cy="1369200"/>
          </a:xfrm>
        </p:grpSpPr>
        <p:sp>
          <p:nvSpPr>
            <p:cNvPr id="4995" name="Google Shape;4995;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96" name="Google Shape;4996;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97" name="Google Shape;4997;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98" name="Google Shape;4998;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4999" name="Google Shape;4999;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00" name="Google Shape;5000;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01" name="Google Shape;5001;p52"/>
          <p:cNvGrpSpPr/>
          <p:nvPr/>
        </p:nvGrpSpPr>
        <p:grpSpPr>
          <a:xfrm>
            <a:off x="5232861" y="3191478"/>
            <a:ext cx="160680" cy="263982"/>
            <a:chOff x="-868175" y="741175"/>
            <a:chExt cx="833400" cy="1369200"/>
          </a:xfrm>
        </p:grpSpPr>
        <p:sp>
          <p:nvSpPr>
            <p:cNvPr id="5002" name="Google Shape;5002;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03" name="Google Shape;5003;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04" name="Google Shape;5004;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05" name="Google Shape;5005;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06" name="Google Shape;5006;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07" name="Google Shape;5007;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08" name="Google Shape;5008;p52"/>
          <p:cNvGrpSpPr/>
          <p:nvPr/>
        </p:nvGrpSpPr>
        <p:grpSpPr>
          <a:xfrm>
            <a:off x="5232861" y="4288703"/>
            <a:ext cx="160680" cy="263982"/>
            <a:chOff x="-868175" y="741175"/>
            <a:chExt cx="833400" cy="1369200"/>
          </a:xfrm>
        </p:grpSpPr>
        <p:sp>
          <p:nvSpPr>
            <p:cNvPr id="5009" name="Google Shape;5009;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10" name="Google Shape;5010;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11" name="Google Shape;5011;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12" name="Google Shape;5012;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13" name="Google Shape;5013;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14" name="Google Shape;5014;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15" name="Google Shape;5015;p52"/>
          <p:cNvGrpSpPr/>
          <p:nvPr/>
        </p:nvGrpSpPr>
        <p:grpSpPr>
          <a:xfrm>
            <a:off x="5980936" y="2109378"/>
            <a:ext cx="160680" cy="263982"/>
            <a:chOff x="-868175" y="741175"/>
            <a:chExt cx="833400" cy="1369200"/>
          </a:xfrm>
        </p:grpSpPr>
        <p:sp>
          <p:nvSpPr>
            <p:cNvPr id="5016" name="Google Shape;5016;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17" name="Google Shape;5017;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18" name="Google Shape;5018;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19" name="Google Shape;5019;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20" name="Google Shape;5020;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21" name="Google Shape;5021;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22" name="Google Shape;5022;p52"/>
          <p:cNvGrpSpPr/>
          <p:nvPr/>
        </p:nvGrpSpPr>
        <p:grpSpPr>
          <a:xfrm>
            <a:off x="5980936" y="3191478"/>
            <a:ext cx="160680" cy="263982"/>
            <a:chOff x="-868175" y="741175"/>
            <a:chExt cx="833400" cy="1369200"/>
          </a:xfrm>
        </p:grpSpPr>
        <p:sp>
          <p:nvSpPr>
            <p:cNvPr id="5023" name="Google Shape;5023;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24" name="Google Shape;5024;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25" name="Google Shape;5025;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26" name="Google Shape;5026;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27" name="Google Shape;5027;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28" name="Google Shape;5028;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29" name="Google Shape;5029;p52"/>
          <p:cNvGrpSpPr/>
          <p:nvPr/>
        </p:nvGrpSpPr>
        <p:grpSpPr>
          <a:xfrm>
            <a:off x="5980936" y="4288703"/>
            <a:ext cx="160680" cy="263982"/>
            <a:chOff x="-868175" y="741175"/>
            <a:chExt cx="833400" cy="1369200"/>
          </a:xfrm>
        </p:grpSpPr>
        <p:sp>
          <p:nvSpPr>
            <p:cNvPr id="5030" name="Google Shape;5030;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31" name="Google Shape;5031;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32" name="Google Shape;5032;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33" name="Google Shape;5033;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34" name="Google Shape;5034;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35" name="Google Shape;5035;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36" name="Google Shape;5036;p52"/>
          <p:cNvGrpSpPr/>
          <p:nvPr/>
        </p:nvGrpSpPr>
        <p:grpSpPr>
          <a:xfrm>
            <a:off x="6716661" y="2109378"/>
            <a:ext cx="160680" cy="263982"/>
            <a:chOff x="-868175" y="741175"/>
            <a:chExt cx="833400" cy="1369200"/>
          </a:xfrm>
        </p:grpSpPr>
        <p:sp>
          <p:nvSpPr>
            <p:cNvPr id="5037" name="Google Shape;5037;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38" name="Google Shape;5038;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39" name="Google Shape;5039;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40" name="Google Shape;5040;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41" name="Google Shape;5041;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42" name="Google Shape;5042;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43" name="Google Shape;5043;p52"/>
          <p:cNvGrpSpPr/>
          <p:nvPr/>
        </p:nvGrpSpPr>
        <p:grpSpPr>
          <a:xfrm>
            <a:off x="6716661" y="3191478"/>
            <a:ext cx="160680" cy="263982"/>
            <a:chOff x="-868175" y="741175"/>
            <a:chExt cx="833400" cy="1369200"/>
          </a:xfrm>
        </p:grpSpPr>
        <p:sp>
          <p:nvSpPr>
            <p:cNvPr id="5044" name="Google Shape;5044;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45" name="Google Shape;5045;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46" name="Google Shape;5046;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47" name="Google Shape;5047;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48" name="Google Shape;5048;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49" name="Google Shape;5049;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50" name="Google Shape;5050;p52"/>
          <p:cNvGrpSpPr/>
          <p:nvPr/>
        </p:nvGrpSpPr>
        <p:grpSpPr>
          <a:xfrm>
            <a:off x="6716661" y="4288703"/>
            <a:ext cx="160680" cy="263982"/>
            <a:chOff x="-868175" y="741175"/>
            <a:chExt cx="833400" cy="1369200"/>
          </a:xfrm>
        </p:grpSpPr>
        <p:sp>
          <p:nvSpPr>
            <p:cNvPr id="5051" name="Google Shape;5051;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52" name="Google Shape;5052;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53" name="Google Shape;5053;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54" name="Google Shape;5054;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55" name="Google Shape;5055;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56" name="Google Shape;5056;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57" name="Google Shape;5057;p52"/>
          <p:cNvGrpSpPr/>
          <p:nvPr/>
        </p:nvGrpSpPr>
        <p:grpSpPr>
          <a:xfrm>
            <a:off x="7463811" y="2109378"/>
            <a:ext cx="160680" cy="263982"/>
            <a:chOff x="-868175" y="741175"/>
            <a:chExt cx="833400" cy="1369200"/>
          </a:xfrm>
        </p:grpSpPr>
        <p:sp>
          <p:nvSpPr>
            <p:cNvPr id="5058" name="Google Shape;5058;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59" name="Google Shape;5059;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60" name="Google Shape;5060;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61" name="Google Shape;5061;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62" name="Google Shape;5062;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63" name="Google Shape;5063;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grpSp>
        <p:nvGrpSpPr>
          <p:cNvPr id="5064" name="Google Shape;5064;p52"/>
          <p:cNvGrpSpPr/>
          <p:nvPr/>
        </p:nvGrpSpPr>
        <p:grpSpPr>
          <a:xfrm>
            <a:off x="7463811" y="3191478"/>
            <a:ext cx="160680" cy="263982"/>
            <a:chOff x="-868175" y="741175"/>
            <a:chExt cx="833400" cy="1369200"/>
          </a:xfrm>
        </p:grpSpPr>
        <p:sp>
          <p:nvSpPr>
            <p:cNvPr id="5065" name="Google Shape;5065;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66" name="Google Shape;5066;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67" name="Google Shape;5067;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68" name="Google Shape;5068;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69" name="Google Shape;5069;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sp>
          <p:nvSpPr>
            <p:cNvPr id="5070" name="Google Shape;5070;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Ubuntu" panose="020B0504030602030204" pitchFamily="34" charset="0"/>
                <a:sym typeface="Arial"/>
              </a:endParaRPr>
            </a:p>
          </p:txBody>
        </p:sp>
      </p:grpSp>
      <p:sp>
        <p:nvSpPr>
          <p:cNvPr id="202" name="Right Arrow Callout 201"/>
          <p:cNvSpPr/>
          <p:nvPr/>
        </p:nvSpPr>
        <p:spPr>
          <a:xfrm>
            <a:off x="28688" y="1152399"/>
            <a:ext cx="1215164" cy="1163583"/>
          </a:xfrm>
          <a:prstGeom prst="rightArrowCallout">
            <a:avLst/>
          </a:prstGeom>
          <a:solidFill>
            <a:schemeClr val="accent3">
              <a:lumMod val="40000"/>
              <a:lumOff val="6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Ubuntu" panose="020B0504030602030204" pitchFamily="34" charset="0"/>
            </a:endParaRPr>
          </a:p>
        </p:txBody>
      </p:sp>
      <p:grpSp>
        <p:nvGrpSpPr>
          <p:cNvPr id="203" name="Google Shape;5022;p52"/>
          <p:cNvGrpSpPr/>
          <p:nvPr/>
        </p:nvGrpSpPr>
        <p:grpSpPr>
          <a:xfrm flipH="1" flipV="1">
            <a:off x="159324" y="1360448"/>
            <a:ext cx="500742" cy="747484"/>
            <a:chOff x="-868175" y="741175"/>
            <a:chExt cx="833400" cy="1369200"/>
          </a:xfrm>
        </p:grpSpPr>
        <p:sp>
          <p:nvSpPr>
            <p:cNvPr id="204" name="Google Shape;5023;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 name="Google Shape;5024;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 name="Google Shape;5025;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7" name="Google Shape;5026;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8" name="Google Shape;5027;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9" name="Google Shape;5028;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194" name="Google Shape;4887;p52"/>
          <p:cNvSpPr txBox="1">
            <a:spLocks/>
          </p:cNvSpPr>
          <p:nvPr/>
        </p:nvSpPr>
        <p:spPr>
          <a:xfrm>
            <a:off x="6445433" y="643990"/>
            <a:ext cx="1900596" cy="456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r>
              <a:rPr lang="en-US" sz="3600" dirty="0"/>
              <a:t>Grade 1</a:t>
            </a:r>
          </a:p>
        </p:txBody>
      </p:sp>
    </p:spTree>
    <p:extLst>
      <p:ext uri="{BB962C8B-B14F-4D97-AF65-F5344CB8AC3E}">
        <p14:creationId xmlns:p14="http://schemas.microsoft.com/office/powerpoint/2010/main" val="3544811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2"/>
                                        </p:tgtEl>
                                        <p:attrNameLst>
                                          <p:attrName>style.visibility</p:attrName>
                                        </p:attrNameLst>
                                      </p:cBhvr>
                                      <p:to>
                                        <p:strVal val="visible"/>
                                      </p:to>
                                    </p:set>
                                    <p:animEffect transition="in" filter="fade">
                                      <p:cBhvr>
                                        <p:cTn id="12" dur="500"/>
                                        <p:tgtEl>
                                          <p:spTgt spid="202"/>
                                        </p:tgtEl>
                                      </p:cBhvr>
                                    </p:animEffect>
                                  </p:childTnLst>
                                </p:cTn>
                              </p:par>
                              <p:par>
                                <p:cTn id="13" presetID="10" presetClass="entr" presetSubtype="0" fill="hold" nodeType="withEffect">
                                  <p:stCondLst>
                                    <p:cond delay="0"/>
                                  </p:stCondLst>
                                  <p:childTnLst>
                                    <p:set>
                                      <p:cBhvr>
                                        <p:cTn id="14" dur="1" fill="hold">
                                          <p:stCondLst>
                                            <p:cond delay="0"/>
                                          </p:stCondLst>
                                        </p:cTn>
                                        <p:tgtEl>
                                          <p:spTgt spid="203"/>
                                        </p:tgtEl>
                                        <p:attrNameLst>
                                          <p:attrName>style.visibility</p:attrName>
                                        </p:attrNameLst>
                                      </p:cBhvr>
                                      <p:to>
                                        <p:strVal val="visible"/>
                                      </p:to>
                                    </p:set>
                                    <p:animEffect transition="in" filter="fade">
                                      <p:cBhvr>
                                        <p:cTn id="15"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19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07B69FA-9FCF-E8E1-46DD-8BC8DD794171}"/>
              </a:ext>
            </a:extLst>
          </p:cNvPr>
          <p:cNvSpPr/>
          <p:nvPr/>
        </p:nvSpPr>
        <p:spPr>
          <a:xfrm>
            <a:off x="6094070" y="1569093"/>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5" name="Oval 4">
            <a:extLst>
              <a:ext uri="{FF2B5EF4-FFF2-40B4-BE49-F238E27FC236}">
                <a16:creationId xmlns:a16="http://schemas.microsoft.com/office/drawing/2014/main" id="{7F680308-7728-6428-4C54-00F5CA100CFF}"/>
              </a:ext>
            </a:extLst>
          </p:cNvPr>
          <p:cNvSpPr/>
          <p:nvPr/>
        </p:nvSpPr>
        <p:spPr>
          <a:xfrm>
            <a:off x="6088182" y="1569093"/>
            <a:ext cx="2005793" cy="20053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9889A503-6CCE-6871-37F0-94D20EE9F480}"/>
                  </a:ext>
                </a:extLst>
              </p14:cNvPr>
              <p14:cNvContentPartPr/>
              <p14:nvPr/>
            </p14:nvContentPartPr>
            <p14:xfrm>
              <a:off x="6093634" y="2491297"/>
              <a:ext cx="270" cy="270"/>
            </p14:xfrm>
          </p:contentPart>
        </mc:Choice>
        <mc:Fallback xmlns="">
          <p:pic>
            <p:nvPicPr>
              <p:cNvPr id="6" name="Ink 5">
                <a:extLst>
                  <a:ext uri="{FF2B5EF4-FFF2-40B4-BE49-F238E27FC236}">
                    <a16:creationId xmlns:a16="http://schemas.microsoft.com/office/drawing/2014/main" id="{9889A503-6CCE-6871-37F0-94D20EE9F480}"/>
                  </a:ext>
                </a:extLst>
              </p:cNvPr>
              <p:cNvPicPr/>
              <p:nvPr/>
            </p:nvPicPr>
            <p:blipFill>
              <a:blip r:embed="rId3"/>
              <a:stretch>
                <a:fillRect/>
              </a:stretch>
            </p:blipFill>
            <p:spPr>
              <a:xfrm>
                <a:off x="6046384" y="2444047"/>
                <a:ext cx="94500" cy="94500"/>
              </a:xfrm>
              <a:prstGeom prst="rect">
                <a:avLst/>
              </a:prstGeom>
            </p:spPr>
          </p:pic>
        </mc:Fallback>
      </mc:AlternateContent>
      <p:sp>
        <p:nvSpPr>
          <p:cNvPr id="4" name="Oval 3">
            <a:extLst>
              <a:ext uri="{FF2B5EF4-FFF2-40B4-BE49-F238E27FC236}">
                <a16:creationId xmlns:a16="http://schemas.microsoft.com/office/drawing/2014/main" id="{4ED407FE-780B-FA18-B7B4-13C87ECF6F13}"/>
              </a:ext>
            </a:extLst>
          </p:cNvPr>
          <p:cNvSpPr/>
          <p:nvPr/>
        </p:nvSpPr>
        <p:spPr>
          <a:xfrm>
            <a:off x="5880220" y="859028"/>
            <a:ext cx="2005793" cy="20053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7" name="Oval 6">
            <a:extLst>
              <a:ext uri="{FF2B5EF4-FFF2-40B4-BE49-F238E27FC236}">
                <a16:creationId xmlns:a16="http://schemas.microsoft.com/office/drawing/2014/main" id="{8AA4041B-72B3-9CFB-BE0B-0EF182ED2812}"/>
              </a:ext>
            </a:extLst>
          </p:cNvPr>
          <p:cNvSpPr/>
          <p:nvPr/>
        </p:nvSpPr>
        <p:spPr>
          <a:xfrm>
            <a:off x="6093634" y="1268016"/>
            <a:ext cx="2005793" cy="20053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8" name="Oval 7">
            <a:extLst>
              <a:ext uri="{FF2B5EF4-FFF2-40B4-BE49-F238E27FC236}">
                <a16:creationId xmlns:a16="http://schemas.microsoft.com/office/drawing/2014/main" id="{1ABFEB85-1BC9-6223-E419-1588531EA606}"/>
              </a:ext>
            </a:extLst>
          </p:cNvPr>
          <p:cNvSpPr/>
          <p:nvPr/>
        </p:nvSpPr>
        <p:spPr>
          <a:xfrm>
            <a:off x="5589271" y="680736"/>
            <a:ext cx="2005793" cy="20053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9" name="Oval 8">
            <a:extLst>
              <a:ext uri="{FF2B5EF4-FFF2-40B4-BE49-F238E27FC236}">
                <a16:creationId xmlns:a16="http://schemas.microsoft.com/office/drawing/2014/main" id="{81A3A790-E5C9-5370-0DCD-C5D982BA77CF}"/>
              </a:ext>
            </a:extLst>
          </p:cNvPr>
          <p:cNvSpPr/>
          <p:nvPr/>
        </p:nvSpPr>
        <p:spPr>
          <a:xfrm>
            <a:off x="5984201" y="2012224"/>
            <a:ext cx="2005793" cy="20053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0" name="Oval 9">
            <a:extLst>
              <a:ext uri="{FF2B5EF4-FFF2-40B4-BE49-F238E27FC236}">
                <a16:creationId xmlns:a16="http://schemas.microsoft.com/office/drawing/2014/main" id="{56C7CAEE-7571-497A-E5FC-8223676D6553}"/>
              </a:ext>
            </a:extLst>
          </p:cNvPr>
          <p:cNvSpPr/>
          <p:nvPr/>
        </p:nvSpPr>
        <p:spPr>
          <a:xfrm>
            <a:off x="5641261" y="2395168"/>
            <a:ext cx="2005793" cy="20053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1" name="Oval 10">
            <a:extLst>
              <a:ext uri="{FF2B5EF4-FFF2-40B4-BE49-F238E27FC236}">
                <a16:creationId xmlns:a16="http://schemas.microsoft.com/office/drawing/2014/main" id="{A4C086AA-E107-8F02-CCF2-1219EF411808}"/>
              </a:ext>
            </a:extLst>
          </p:cNvPr>
          <p:cNvSpPr/>
          <p:nvPr/>
        </p:nvSpPr>
        <p:spPr>
          <a:xfrm>
            <a:off x="5235309" y="2535346"/>
            <a:ext cx="2005793" cy="20053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5" name="Google Shape;3973;p33">
            <a:extLst>
              <a:ext uri="{FF2B5EF4-FFF2-40B4-BE49-F238E27FC236}">
                <a16:creationId xmlns:a16="http://schemas.microsoft.com/office/drawing/2014/main" id="{2D5401DB-01AA-A2BD-7269-8C8531D96599}"/>
              </a:ext>
            </a:extLst>
          </p:cNvPr>
          <p:cNvSpPr txBox="1">
            <a:spLocks noGrp="1"/>
          </p:cNvSpPr>
          <p:nvPr>
            <p:ph type="subTitle" idx="1"/>
          </p:nvPr>
        </p:nvSpPr>
        <p:spPr>
          <a:xfrm>
            <a:off x="713225" y="1371601"/>
            <a:ext cx="4533106" cy="3532414"/>
          </a:xfrm>
          <a:prstGeom prst="rect">
            <a:avLst/>
          </a:prstGeom>
        </p:spPr>
        <p:txBody>
          <a:bodyPr spcFirstLastPara="1" wrap="square" lIns="91425" tIns="91425" rIns="91425" bIns="91425" anchor="ctr" anchorCtr="0">
            <a:noAutofit/>
          </a:bodyPr>
          <a:lstStyle/>
          <a:p>
            <a:pPr marL="0" lvl="0" indent="0" algn="just" rtl="0">
              <a:lnSpc>
                <a:spcPct val="150000"/>
              </a:lnSpc>
              <a:spcBef>
                <a:spcPts val="600"/>
              </a:spcBef>
              <a:spcAft>
                <a:spcPts val="600"/>
              </a:spcAft>
              <a:buNone/>
            </a:pPr>
            <a:r>
              <a:rPr lang="en-US" sz="1400" b="1" i="1" dirty="0">
                <a:effectLst>
                  <a:outerShdw blurRad="38100" dist="38100" dir="2700000" algn="tl">
                    <a:srgbClr val="000000">
                      <a:alpha val="43137"/>
                    </a:srgbClr>
                  </a:outerShdw>
                </a:effectLst>
              </a:rPr>
              <a:t>Theory of Hough Circle Transform</a:t>
            </a:r>
          </a:p>
          <a:p>
            <a:pPr marL="171450" indent="-171450" algn="just">
              <a:lnSpc>
                <a:spcPct val="150000"/>
              </a:lnSpc>
              <a:spcBef>
                <a:spcPts val="600"/>
              </a:spcBef>
              <a:spcAft>
                <a:spcPts val="600"/>
              </a:spcAft>
            </a:pPr>
            <a:r>
              <a:rPr lang="en-US" sz="1200" dirty="0"/>
              <a:t>3d parameter space.</a:t>
            </a:r>
          </a:p>
          <a:p>
            <a:pPr marL="171450" indent="-171450" algn="just">
              <a:lnSpc>
                <a:spcPct val="150000"/>
              </a:lnSpc>
              <a:spcBef>
                <a:spcPts val="600"/>
              </a:spcBef>
              <a:spcAft>
                <a:spcPts val="600"/>
              </a:spcAft>
            </a:pPr>
            <a:r>
              <a:rPr lang="en-US" sz="1200" dirty="0"/>
              <a:t>Mathematically, a circle can be described by the equation:</a:t>
            </a:r>
            <a:br>
              <a:rPr lang="en-US" dirty="0">
                <a:latin typeface="Ubuntu" panose="020B0504030602030204" pitchFamily="34" charset="0"/>
              </a:rPr>
            </a:br>
            <a:r>
              <a:rPr lang="en-US" sz="1200" b="0" i="0" u="none" strike="noStrike" baseline="0" dirty="0">
                <a:latin typeface="Ubuntu" panose="020B0504030602030204" pitchFamily="34" charset="0"/>
              </a:rPr>
              <a:t>	</a:t>
            </a:r>
            <a:r>
              <a:rPr lang="en-US" kern="100" dirty="0">
                <a:effectLst/>
                <a:latin typeface="Ubuntu" panose="020B0504030602030204" pitchFamily="34" charset="0"/>
                <a:ea typeface="Aptos" panose="020B0004020202020204" pitchFamily="34" charset="0"/>
                <a:cs typeface="Arial" panose="020B0604020202020204" pitchFamily="34" charset="0"/>
              </a:rPr>
              <a:t>(x - </a:t>
            </a:r>
            <a:r>
              <a:rPr lang="en-US" kern="100" dirty="0" err="1">
                <a:effectLst/>
                <a:latin typeface="Ubuntu" panose="020B0504030602030204" pitchFamily="34" charset="0"/>
                <a:ea typeface="Aptos" panose="020B0004020202020204" pitchFamily="34" charset="0"/>
                <a:cs typeface="Arial" panose="020B0604020202020204" pitchFamily="34" charset="0"/>
              </a:rPr>
              <a:t>x</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r>
              <a:rPr lang="en-US" kern="100" dirty="0">
                <a:effectLst/>
                <a:latin typeface="Ubuntu" panose="020B0504030602030204" pitchFamily="34" charset="0"/>
                <a:ea typeface="Aptos" panose="020B0004020202020204" pitchFamily="34" charset="0"/>
                <a:cs typeface="Arial" panose="020B0604020202020204" pitchFamily="34" charset="0"/>
              </a:rPr>
              <a:t> + (y - </a:t>
            </a:r>
            <a:r>
              <a:rPr lang="en-US" kern="100" dirty="0" err="1">
                <a:effectLst/>
                <a:latin typeface="Ubuntu" panose="020B0504030602030204" pitchFamily="34" charset="0"/>
                <a:ea typeface="Aptos" panose="020B0004020202020204" pitchFamily="34" charset="0"/>
                <a:cs typeface="Arial" panose="020B0604020202020204" pitchFamily="34" charset="0"/>
              </a:rPr>
              <a:t>y</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 </a:t>
            </a:r>
            <a:r>
              <a:rPr lang="en-US" kern="100" dirty="0">
                <a:effectLst/>
                <a:latin typeface="Ubuntu" panose="020B0504030602030204" pitchFamily="34" charset="0"/>
                <a:ea typeface="Aptos" panose="020B0004020202020204" pitchFamily="34" charset="0"/>
                <a:cs typeface="Arial" panose="020B0604020202020204" pitchFamily="34" charset="0"/>
              </a:rPr>
              <a:t>= r</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p>
          <a:p>
            <a:pPr marL="171450" indent="-171450" algn="just">
              <a:lnSpc>
                <a:spcPct val="150000"/>
              </a:lnSpc>
              <a:spcBef>
                <a:spcPts val="600"/>
              </a:spcBef>
              <a:spcAft>
                <a:spcPts val="600"/>
              </a:spcAft>
            </a:pPr>
            <a:r>
              <a:rPr lang="en-US" sz="1200" dirty="0"/>
              <a:t>For each edge point (x; y) in the image, the possible circles passing through that point are determined</a:t>
            </a:r>
          </a:p>
          <a:p>
            <a:pPr marL="171450" indent="-171450" algn="just">
              <a:lnSpc>
                <a:spcPct val="150000"/>
              </a:lnSpc>
              <a:spcBef>
                <a:spcPts val="600"/>
              </a:spcBef>
              <a:spcAft>
                <a:spcPts val="600"/>
              </a:spcAft>
            </a:pPr>
            <a:r>
              <a:rPr lang="en-US" sz="1200" dirty="0"/>
              <a:t>Accumulator array in the parameter space is incremented.</a:t>
            </a:r>
          </a:p>
          <a:p>
            <a:pPr marL="171450" indent="-171450" algn="just">
              <a:lnSpc>
                <a:spcPct val="150000"/>
              </a:lnSpc>
              <a:spcBef>
                <a:spcPts val="600"/>
              </a:spcBef>
              <a:spcAft>
                <a:spcPts val="600"/>
              </a:spcAft>
            </a:pPr>
            <a:r>
              <a:rPr lang="en-US" sz="1200" dirty="0"/>
              <a:t>The peaks in this accumulator array indicate the parameters of the circles present in the image.</a:t>
            </a:r>
          </a:p>
        </p:txBody>
      </p:sp>
      <p:sp>
        <p:nvSpPr>
          <p:cNvPr id="16" name="Google Shape;3974;p33">
            <a:extLst>
              <a:ext uri="{FF2B5EF4-FFF2-40B4-BE49-F238E27FC236}">
                <a16:creationId xmlns:a16="http://schemas.microsoft.com/office/drawing/2014/main" id="{311C1612-45EC-B957-6CAD-C2C25D577939}"/>
              </a:ext>
            </a:extLst>
          </p:cNvPr>
          <p:cNvSpPr txBox="1">
            <a:spLocks noGrp="1"/>
          </p:cNvSpPr>
          <p:nvPr>
            <p:ph type="title"/>
          </p:nvPr>
        </p:nvSpPr>
        <p:spPr>
          <a:xfrm>
            <a:off x="713225" y="115173"/>
            <a:ext cx="4157100" cy="951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Circle Detection with Hough Transform</a:t>
            </a:r>
            <a:endParaRPr sz="3600" dirty="0"/>
          </a:p>
        </p:txBody>
      </p:sp>
      <p:grpSp>
        <p:nvGrpSpPr>
          <p:cNvPr id="17" name="Google Shape;3941;p32">
            <a:extLst>
              <a:ext uri="{FF2B5EF4-FFF2-40B4-BE49-F238E27FC236}">
                <a16:creationId xmlns:a16="http://schemas.microsoft.com/office/drawing/2014/main" id="{704EEC7D-CA82-4F10-6197-C3A59F3FAD3C}"/>
              </a:ext>
            </a:extLst>
          </p:cNvPr>
          <p:cNvGrpSpPr/>
          <p:nvPr/>
        </p:nvGrpSpPr>
        <p:grpSpPr>
          <a:xfrm>
            <a:off x="146593" y="4301451"/>
            <a:ext cx="160680" cy="263982"/>
            <a:chOff x="-868175" y="741175"/>
            <a:chExt cx="833400" cy="1369200"/>
          </a:xfrm>
        </p:grpSpPr>
        <p:sp>
          <p:nvSpPr>
            <p:cNvPr id="18" name="Google Shape;3942;p32">
              <a:extLst>
                <a:ext uri="{FF2B5EF4-FFF2-40B4-BE49-F238E27FC236}">
                  <a16:creationId xmlns:a16="http://schemas.microsoft.com/office/drawing/2014/main" id="{6CD6A874-D280-B7A0-0B86-AF8475E11347}"/>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 name="Google Shape;3943;p32">
              <a:extLst>
                <a:ext uri="{FF2B5EF4-FFF2-40B4-BE49-F238E27FC236}">
                  <a16:creationId xmlns:a16="http://schemas.microsoft.com/office/drawing/2014/main" id="{A48C78EE-6577-8AF4-B99B-77CB749937F3}"/>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44;p32">
              <a:extLst>
                <a:ext uri="{FF2B5EF4-FFF2-40B4-BE49-F238E27FC236}">
                  <a16:creationId xmlns:a16="http://schemas.microsoft.com/office/drawing/2014/main" id="{A8D34D1F-61A3-2727-936B-BB3503B1BD82}"/>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 name="Google Shape;3945;p32">
              <a:extLst>
                <a:ext uri="{FF2B5EF4-FFF2-40B4-BE49-F238E27FC236}">
                  <a16:creationId xmlns:a16="http://schemas.microsoft.com/office/drawing/2014/main" id="{8CF9F704-CE5F-0451-FA72-3F0CBEC9EA8C}"/>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 name="Google Shape;3946;p32">
              <a:extLst>
                <a:ext uri="{FF2B5EF4-FFF2-40B4-BE49-F238E27FC236}">
                  <a16:creationId xmlns:a16="http://schemas.microsoft.com/office/drawing/2014/main" id="{97B50998-0C95-1E41-99EA-6FF75A4957A7}"/>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 name="Google Shape;3947;p32">
              <a:extLst>
                <a:ext uri="{FF2B5EF4-FFF2-40B4-BE49-F238E27FC236}">
                  <a16:creationId xmlns:a16="http://schemas.microsoft.com/office/drawing/2014/main" id="{044F9D10-1327-A6EB-9E4F-D54D5FF85472}"/>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5" name="Google Shape;3948;p32">
            <a:extLst>
              <a:ext uri="{FF2B5EF4-FFF2-40B4-BE49-F238E27FC236}">
                <a16:creationId xmlns:a16="http://schemas.microsoft.com/office/drawing/2014/main" id="{52B207E3-8791-2640-80B0-4A735A098DC3}"/>
              </a:ext>
            </a:extLst>
          </p:cNvPr>
          <p:cNvGrpSpPr/>
          <p:nvPr/>
        </p:nvGrpSpPr>
        <p:grpSpPr>
          <a:xfrm>
            <a:off x="123630" y="416754"/>
            <a:ext cx="160680" cy="263982"/>
            <a:chOff x="-868175" y="741175"/>
            <a:chExt cx="833400" cy="1369200"/>
          </a:xfrm>
        </p:grpSpPr>
        <p:sp>
          <p:nvSpPr>
            <p:cNvPr id="26" name="Google Shape;3949;p32">
              <a:extLst>
                <a:ext uri="{FF2B5EF4-FFF2-40B4-BE49-F238E27FC236}">
                  <a16:creationId xmlns:a16="http://schemas.microsoft.com/office/drawing/2014/main" id="{E48E7BBB-4C04-D29F-A3BD-E8B83F512D40}"/>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50;p32">
              <a:extLst>
                <a:ext uri="{FF2B5EF4-FFF2-40B4-BE49-F238E27FC236}">
                  <a16:creationId xmlns:a16="http://schemas.microsoft.com/office/drawing/2014/main" id="{4442A6EF-FFF0-B169-307C-06240E5B9A16}"/>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 name="Google Shape;3951;p32">
              <a:extLst>
                <a:ext uri="{FF2B5EF4-FFF2-40B4-BE49-F238E27FC236}">
                  <a16:creationId xmlns:a16="http://schemas.microsoft.com/office/drawing/2014/main" id="{B79FD1D1-B3AA-64B3-2C6C-046AC818C1AD}"/>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 name="Google Shape;3952;p32">
              <a:extLst>
                <a:ext uri="{FF2B5EF4-FFF2-40B4-BE49-F238E27FC236}">
                  <a16:creationId xmlns:a16="http://schemas.microsoft.com/office/drawing/2014/main" id="{1184AC81-DF5A-713B-4392-9A568B9E528F}"/>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 name="Google Shape;3953;p32">
              <a:extLst>
                <a:ext uri="{FF2B5EF4-FFF2-40B4-BE49-F238E27FC236}">
                  <a16:creationId xmlns:a16="http://schemas.microsoft.com/office/drawing/2014/main" id="{8204513C-E750-E172-5D59-E2D2FD1BB751}"/>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1" name="Google Shape;3954;p32">
              <a:extLst>
                <a:ext uri="{FF2B5EF4-FFF2-40B4-BE49-F238E27FC236}">
                  <a16:creationId xmlns:a16="http://schemas.microsoft.com/office/drawing/2014/main" id="{9ABC15B7-FEE7-1BEE-BC34-F458210BB46B}"/>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32" name="Google Shape;3941;p32">
            <a:extLst>
              <a:ext uri="{FF2B5EF4-FFF2-40B4-BE49-F238E27FC236}">
                <a16:creationId xmlns:a16="http://schemas.microsoft.com/office/drawing/2014/main" id="{3459D15E-2C85-4AF1-0354-32FDD8B2B1DB}"/>
              </a:ext>
            </a:extLst>
          </p:cNvPr>
          <p:cNvGrpSpPr/>
          <p:nvPr/>
        </p:nvGrpSpPr>
        <p:grpSpPr>
          <a:xfrm>
            <a:off x="230175" y="3251030"/>
            <a:ext cx="160680" cy="263982"/>
            <a:chOff x="-868175" y="741175"/>
            <a:chExt cx="833400" cy="1369200"/>
          </a:xfrm>
        </p:grpSpPr>
        <p:sp>
          <p:nvSpPr>
            <p:cNvPr id="33" name="Google Shape;3942;p32">
              <a:extLst>
                <a:ext uri="{FF2B5EF4-FFF2-40B4-BE49-F238E27FC236}">
                  <a16:creationId xmlns:a16="http://schemas.microsoft.com/office/drawing/2014/main" id="{34AA3840-4B92-E5E9-D18F-2BEAA50B63AB}"/>
                </a:ext>
              </a:extLst>
            </p:cNvPr>
            <p:cNvSpPr/>
            <p:nvPr/>
          </p:nvSpPr>
          <p:spPr>
            <a:xfrm>
              <a:off x="-868175" y="741175"/>
              <a:ext cx="297600" cy="297600"/>
            </a:xfrm>
            <a:prstGeom prst="ellipse">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4" name="Google Shape;3943;p32">
              <a:extLst>
                <a:ext uri="{FF2B5EF4-FFF2-40B4-BE49-F238E27FC236}">
                  <a16:creationId xmlns:a16="http://schemas.microsoft.com/office/drawing/2014/main" id="{16D73BF8-FA9B-0012-66EF-AF0EE38C5CDD}"/>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5" name="Google Shape;3944;p32">
              <a:extLst>
                <a:ext uri="{FF2B5EF4-FFF2-40B4-BE49-F238E27FC236}">
                  <a16:creationId xmlns:a16="http://schemas.microsoft.com/office/drawing/2014/main" id="{E2D23384-D054-7BDC-16A1-133A027237D8}"/>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6" name="Google Shape;3945;p32">
              <a:extLst>
                <a:ext uri="{FF2B5EF4-FFF2-40B4-BE49-F238E27FC236}">
                  <a16:creationId xmlns:a16="http://schemas.microsoft.com/office/drawing/2014/main" id="{5B978964-DC07-2E0D-7DF3-E53F33CC3AAB}"/>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7" name="Google Shape;3946;p32">
              <a:extLst>
                <a:ext uri="{FF2B5EF4-FFF2-40B4-BE49-F238E27FC236}">
                  <a16:creationId xmlns:a16="http://schemas.microsoft.com/office/drawing/2014/main" id="{8EE128B8-9D37-01DC-3EA6-4A202ED973A0}"/>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8" name="Google Shape;3947;p32">
              <a:extLst>
                <a:ext uri="{FF2B5EF4-FFF2-40B4-BE49-F238E27FC236}">
                  <a16:creationId xmlns:a16="http://schemas.microsoft.com/office/drawing/2014/main" id="{66F6AE6D-8896-B5C3-0DDF-1806D57F3CC7}"/>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429497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07B69FA-9FCF-E8E1-46DD-8BC8DD794171}"/>
              </a:ext>
            </a:extLst>
          </p:cNvPr>
          <p:cNvSpPr/>
          <p:nvPr/>
        </p:nvSpPr>
        <p:spPr>
          <a:xfrm>
            <a:off x="6094070" y="1569093"/>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8" name="Google Shape;3973;p33">
            <a:extLst>
              <a:ext uri="{FF2B5EF4-FFF2-40B4-BE49-F238E27FC236}">
                <a16:creationId xmlns:a16="http://schemas.microsoft.com/office/drawing/2014/main" id="{80052F49-4552-7785-DAB8-F1B35BDCA541}"/>
              </a:ext>
            </a:extLst>
          </p:cNvPr>
          <p:cNvSpPr txBox="1">
            <a:spLocks noGrp="1"/>
          </p:cNvSpPr>
          <p:nvPr>
            <p:ph type="subTitle" idx="1"/>
          </p:nvPr>
        </p:nvSpPr>
        <p:spPr>
          <a:xfrm>
            <a:off x="713225" y="1371601"/>
            <a:ext cx="4620732" cy="3532414"/>
          </a:xfrm>
          <a:prstGeom prst="rect">
            <a:avLst/>
          </a:prstGeom>
        </p:spPr>
        <p:txBody>
          <a:bodyPr spcFirstLastPara="1" wrap="square" lIns="91425" tIns="91425" rIns="91425" bIns="91425" anchor="ctr" anchorCtr="0">
            <a:noAutofit/>
          </a:bodyPr>
          <a:lstStyle/>
          <a:p>
            <a:pPr marL="0" lvl="0" indent="0" algn="just" rtl="0">
              <a:lnSpc>
                <a:spcPct val="150000"/>
              </a:lnSpc>
              <a:spcBef>
                <a:spcPts val="600"/>
              </a:spcBef>
              <a:spcAft>
                <a:spcPts val="600"/>
              </a:spcAft>
              <a:buNone/>
            </a:pPr>
            <a:r>
              <a:rPr lang="en-US" sz="1400" b="1" i="1" dirty="0">
                <a:effectLst>
                  <a:outerShdw blurRad="38100" dist="38100" dir="2700000" algn="tl">
                    <a:srgbClr val="000000">
                      <a:alpha val="43137"/>
                    </a:srgbClr>
                  </a:outerShdw>
                </a:effectLst>
              </a:rPr>
              <a:t>Theory of Hough Circle Transform</a:t>
            </a:r>
          </a:p>
          <a:p>
            <a:pPr marL="171450" indent="-171450" algn="just">
              <a:lnSpc>
                <a:spcPct val="150000"/>
              </a:lnSpc>
              <a:spcBef>
                <a:spcPts val="600"/>
              </a:spcBef>
              <a:spcAft>
                <a:spcPts val="600"/>
              </a:spcAft>
            </a:pPr>
            <a:r>
              <a:rPr lang="en-US" sz="1200" dirty="0"/>
              <a:t>3d parameter space.</a:t>
            </a:r>
          </a:p>
          <a:p>
            <a:pPr marL="171450" indent="-171450" algn="just">
              <a:lnSpc>
                <a:spcPct val="150000"/>
              </a:lnSpc>
              <a:spcBef>
                <a:spcPts val="600"/>
              </a:spcBef>
              <a:spcAft>
                <a:spcPts val="600"/>
              </a:spcAft>
            </a:pPr>
            <a:r>
              <a:rPr lang="en-US" sz="1200" dirty="0"/>
              <a:t>Mathematically, a circle can be described by the equation:</a:t>
            </a:r>
            <a:br>
              <a:rPr lang="en-US" dirty="0">
                <a:latin typeface="Ubuntu" panose="020B0504030602030204" pitchFamily="34" charset="0"/>
              </a:rPr>
            </a:br>
            <a:r>
              <a:rPr lang="en-US" sz="1200" b="0" i="0" u="none" strike="noStrike" baseline="0" dirty="0">
                <a:latin typeface="Ubuntu" panose="020B0504030602030204" pitchFamily="34" charset="0"/>
              </a:rPr>
              <a:t>	</a:t>
            </a:r>
            <a:r>
              <a:rPr lang="en-US" kern="100" dirty="0">
                <a:effectLst/>
                <a:latin typeface="Ubuntu" panose="020B0504030602030204" pitchFamily="34" charset="0"/>
                <a:ea typeface="Aptos" panose="020B0004020202020204" pitchFamily="34" charset="0"/>
                <a:cs typeface="Arial" panose="020B0604020202020204" pitchFamily="34" charset="0"/>
              </a:rPr>
              <a:t>(x - </a:t>
            </a:r>
            <a:r>
              <a:rPr lang="en-US" kern="100" dirty="0" err="1">
                <a:effectLst/>
                <a:latin typeface="Ubuntu" panose="020B0504030602030204" pitchFamily="34" charset="0"/>
                <a:ea typeface="Aptos" panose="020B0004020202020204" pitchFamily="34" charset="0"/>
                <a:cs typeface="Arial" panose="020B0604020202020204" pitchFamily="34" charset="0"/>
              </a:rPr>
              <a:t>x</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r>
              <a:rPr lang="en-US" kern="100" dirty="0">
                <a:effectLst/>
                <a:latin typeface="Ubuntu" panose="020B0504030602030204" pitchFamily="34" charset="0"/>
                <a:ea typeface="Aptos" panose="020B0004020202020204" pitchFamily="34" charset="0"/>
                <a:cs typeface="Arial" panose="020B0604020202020204" pitchFamily="34" charset="0"/>
              </a:rPr>
              <a:t> + (y - </a:t>
            </a:r>
            <a:r>
              <a:rPr lang="en-US" kern="100" dirty="0" err="1">
                <a:effectLst/>
                <a:latin typeface="Ubuntu" panose="020B0504030602030204" pitchFamily="34" charset="0"/>
                <a:ea typeface="Aptos" panose="020B0004020202020204" pitchFamily="34" charset="0"/>
                <a:cs typeface="Arial" panose="020B0604020202020204" pitchFamily="34" charset="0"/>
              </a:rPr>
              <a:t>y</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 </a:t>
            </a:r>
            <a:r>
              <a:rPr lang="en-US" kern="100" dirty="0">
                <a:effectLst/>
                <a:latin typeface="Ubuntu" panose="020B0504030602030204" pitchFamily="34" charset="0"/>
                <a:ea typeface="Aptos" panose="020B0004020202020204" pitchFamily="34" charset="0"/>
                <a:cs typeface="Arial" panose="020B0604020202020204" pitchFamily="34" charset="0"/>
              </a:rPr>
              <a:t>= r</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p>
          <a:p>
            <a:pPr marL="171450" indent="-171450" algn="just">
              <a:lnSpc>
                <a:spcPct val="150000"/>
              </a:lnSpc>
              <a:spcBef>
                <a:spcPts val="600"/>
              </a:spcBef>
              <a:spcAft>
                <a:spcPts val="600"/>
              </a:spcAft>
            </a:pPr>
            <a:r>
              <a:rPr lang="en-US" sz="1200" dirty="0"/>
              <a:t>For each edge point (x; y) in the image, the possible circles passing through that point are determined</a:t>
            </a:r>
          </a:p>
          <a:p>
            <a:pPr marL="171450" indent="-171450" algn="just">
              <a:lnSpc>
                <a:spcPct val="150000"/>
              </a:lnSpc>
              <a:spcBef>
                <a:spcPts val="600"/>
              </a:spcBef>
              <a:spcAft>
                <a:spcPts val="600"/>
              </a:spcAft>
            </a:pPr>
            <a:r>
              <a:rPr lang="en-US" sz="1200" dirty="0"/>
              <a:t>Accumulator array in the parameter space is incremented.</a:t>
            </a:r>
          </a:p>
          <a:p>
            <a:pPr marL="171450" indent="-171450" algn="just">
              <a:lnSpc>
                <a:spcPct val="150000"/>
              </a:lnSpc>
              <a:spcBef>
                <a:spcPts val="600"/>
              </a:spcBef>
              <a:spcAft>
                <a:spcPts val="600"/>
              </a:spcAft>
            </a:pPr>
            <a:r>
              <a:rPr lang="en-US" sz="1200" dirty="0"/>
              <a:t>The peaks in this accumulator array indicate the parameters of the circles present in the image.</a:t>
            </a:r>
          </a:p>
        </p:txBody>
      </p:sp>
      <p:sp>
        <p:nvSpPr>
          <p:cNvPr id="9" name="Google Shape;3974;p33">
            <a:extLst>
              <a:ext uri="{FF2B5EF4-FFF2-40B4-BE49-F238E27FC236}">
                <a16:creationId xmlns:a16="http://schemas.microsoft.com/office/drawing/2014/main" id="{6D888C95-5FB6-5987-85DF-209D11911457}"/>
              </a:ext>
            </a:extLst>
          </p:cNvPr>
          <p:cNvSpPr txBox="1">
            <a:spLocks noGrp="1"/>
          </p:cNvSpPr>
          <p:nvPr>
            <p:ph type="title"/>
          </p:nvPr>
        </p:nvSpPr>
        <p:spPr>
          <a:xfrm>
            <a:off x="713225" y="115173"/>
            <a:ext cx="4157100" cy="951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Circle Detection with Hough Transform</a:t>
            </a:r>
            <a:endParaRPr sz="3600" dirty="0"/>
          </a:p>
        </p:txBody>
      </p:sp>
      <p:grpSp>
        <p:nvGrpSpPr>
          <p:cNvPr id="46" name="Google Shape;3941;p32">
            <a:extLst>
              <a:ext uri="{FF2B5EF4-FFF2-40B4-BE49-F238E27FC236}">
                <a16:creationId xmlns:a16="http://schemas.microsoft.com/office/drawing/2014/main" id="{011FA325-991B-A3C4-65D6-3EE3D8C7FADF}"/>
              </a:ext>
            </a:extLst>
          </p:cNvPr>
          <p:cNvGrpSpPr/>
          <p:nvPr/>
        </p:nvGrpSpPr>
        <p:grpSpPr>
          <a:xfrm>
            <a:off x="230175" y="3251030"/>
            <a:ext cx="160680" cy="263982"/>
            <a:chOff x="-868175" y="741175"/>
            <a:chExt cx="833400" cy="1369200"/>
          </a:xfrm>
        </p:grpSpPr>
        <p:sp>
          <p:nvSpPr>
            <p:cNvPr id="47" name="Google Shape;3942;p32">
              <a:extLst>
                <a:ext uri="{FF2B5EF4-FFF2-40B4-BE49-F238E27FC236}">
                  <a16:creationId xmlns:a16="http://schemas.microsoft.com/office/drawing/2014/main" id="{ED8A7B56-DB15-A299-128E-93CB190AC790}"/>
                </a:ext>
              </a:extLst>
            </p:cNvPr>
            <p:cNvSpPr/>
            <p:nvPr/>
          </p:nvSpPr>
          <p:spPr>
            <a:xfrm>
              <a:off x="-868175" y="741175"/>
              <a:ext cx="297600" cy="297600"/>
            </a:xfrm>
            <a:prstGeom prst="ellipse">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 name="Google Shape;3943;p32">
              <a:extLst>
                <a:ext uri="{FF2B5EF4-FFF2-40B4-BE49-F238E27FC236}">
                  <a16:creationId xmlns:a16="http://schemas.microsoft.com/office/drawing/2014/main" id="{F0D61DA2-58F7-12B0-B0E9-3B15BE9820E6}"/>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 name="Google Shape;3944;p32">
              <a:extLst>
                <a:ext uri="{FF2B5EF4-FFF2-40B4-BE49-F238E27FC236}">
                  <a16:creationId xmlns:a16="http://schemas.microsoft.com/office/drawing/2014/main" id="{42405B57-05C0-B0FD-058F-CD421C43E123}"/>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 name="Google Shape;3945;p32">
              <a:extLst>
                <a:ext uri="{FF2B5EF4-FFF2-40B4-BE49-F238E27FC236}">
                  <a16:creationId xmlns:a16="http://schemas.microsoft.com/office/drawing/2014/main" id="{57F9ABAF-2900-1B9F-F447-A47459246AE6}"/>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 name="Google Shape;3946;p32">
              <a:extLst>
                <a:ext uri="{FF2B5EF4-FFF2-40B4-BE49-F238E27FC236}">
                  <a16:creationId xmlns:a16="http://schemas.microsoft.com/office/drawing/2014/main" id="{7E08E195-6434-2F04-0C83-179FFCD3A0DC}"/>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 name="Google Shape;3947;p32">
              <a:extLst>
                <a:ext uri="{FF2B5EF4-FFF2-40B4-BE49-F238E27FC236}">
                  <a16:creationId xmlns:a16="http://schemas.microsoft.com/office/drawing/2014/main" id="{A03D6F07-7AFB-00DE-7472-E26BD332961C}"/>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3" name="Google Shape;3941;p32">
            <a:extLst>
              <a:ext uri="{FF2B5EF4-FFF2-40B4-BE49-F238E27FC236}">
                <a16:creationId xmlns:a16="http://schemas.microsoft.com/office/drawing/2014/main" id="{D93CB22F-A281-6D9D-8670-2C2E8A717E1A}"/>
              </a:ext>
            </a:extLst>
          </p:cNvPr>
          <p:cNvGrpSpPr/>
          <p:nvPr/>
        </p:nvGrpSpPr>
        <p:grpSpPr>
          <a:xfrm>
            <a:off x="146593" y="4301451"/>
            <a:ext cx="160680" cy="263982"/>
            <a:chOff x="-868175" y="741175"/>
            <a:chExt cx="833400" cy="1369200"/>
          </a:xfrm>
        </p:grpSpPr>
        <p:sp>
          <p:nvSpPr>
            <p:cNvPr id="54" name="Google Shape;3942;p32">
              <a:extLst>
                <a:ext uri="{FF2B5EF4-FFF2-40B4-BE49-F238E27FC236}">
                  <a16:creationId xmlns:a16="http://schemas.microsoft.com/office/drawing/2014/main" id="{9DC0E519-3BC6-43F8-9C9C-A41318990C84}"/>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5" name="Google Shape;3943;p32">
              <a:extLst>
                <a:ext uri="{FF2B5EF4-FFF2-40B4-BE49-F238E27FC236}">
                  <a16:creationId xmlns:a16="http://schemas.microsoft.com/office/drawing/2014/main" id="{7AB6EA38-2AAF-5DC2-937E-B5F2DD113B65}"/>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6" name="Google Shape;3944;p32">
              <a:extLst>
                <a:ext uri="{FF2B5EF4-FFF2-40B4-BE49-F238E27FC236}">
                  <a16:creationId xmlns:a16="http://schemas.microsoft.com/office/drawing/2014/main" id="{35D5D684-D4F3-DAB5-9463-F339F1F8B3BD}"/>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7" name="Google Shape;3945;p32">
              <a:extLst>
                <a:ext uri="{FF2B5EF4-FFF2-40B4-BE49-F238E27FC236}">
                  <a16:creationId xmlns:a16="http://schemas.microsoft.com/office/drawing/2014/main" id="{017C2A13-B106-EB03-84E0-E19E41408E92}"/>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8" name="Google Shape;3946;p32">
              <a:extLst>
                <a:ext uri="{FF2B5EF4-FFF2-40B4-BE49-F238E27FC236}">
                  <a16:creationId xmlns:a16="http://schemas.microsoft.com/office/drawing/2014/main" id="{FE9E25C0-F8C7-8224-42CB-8F584B963395}"/>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9" name="Google Shape;3947;p32">
              <a:extLst>
                <a:ext uri="{FF2B5EF4-FFF2-40B4-BE49-F238E27FC236}">
                  <a16:creationId xmlns:a16="http://schemas.microsoft.com/office/drawing/2014/main" id="{0F90DD7D-5064-C7AF-D9F8-391E73AF96D0}"/>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60" name="Google Shape;3948;p32">
            <a:extLst>
              <a:ext uri="{FF2B5EF4-FFF2-40B4-BE49-F238E27FC236}">
                <a16:creationId xmlns:a16="http://schemas.microsoft.com/office/drawing/2014/main" id="{5DAD4D6F-6D0F-D693-A495-DDB860F90812}"/>
              </a:ext>
            </a:extLst>
          </p:cNvPr>
          <p:cNvGrpSpPr/>
          <p:nvPr/>
        </p:nvGrpSpPr>
        <p:grpSpPr>
          <a:xfrm>
            <a:off x="123630" y="416754"/>
            <a:ext cx="160680" cy="263982"/>
            <a:chOff x="-868175" y="741175"/>
            <a:chExt cx="833400" cy="1369200"/>
          </a:xfrm>
        </p:grpSpPr>
        <p:sp>
          <p:nvSpPr>
            <p:cNvPr id="61" name="Google Shape;3949;p32">
              <a:extLst>
                <a:ext uri="{FF2B5EF4-FFF2-40B4-BE49-F238E27FC236}">
                  <a16:creationId xmlns:a16="http://schemas.microsoft.com/office/drawing/2014/main" id="{F7490CBE-C8C5-4063-86AC-689DC40C583A}"/>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2" name="Google Shape;3950;p32">
              <a:extLst>
                <a:ext uri="{FF2B5EF4-FFF2-40B4-BE49-F238E27FC236}">
                  <a16:creationId xmlns:a16="http://schemas.microsoft.com/office/drawing/2014/main" id="{EC33FF07-1EF1-B935-9367-E3F6C456B094}"/>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3" name="Google Shape;3951;p32">
              <a:extLst>
                <a:ext uri="{FF2B5EF4-FFF2-40B4-BE49-F238E27FC236}">
                  <a16:creationId xmlns:a16="http://schemas.microsoft.com/office/drawing/2014/main" id="{CD86163F-016A-63A1-6147-6A13657A5D1F}"/>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4" name="Google Shape;3952;p32">
              <a:extLst>
                <a:ext uri="{FF2B5EF4-FFF2-40B4-BE49-F238E27FC236}">
                  <a16:creationId xmlns:a16="http://schemas.microsoft.com/office/drawing/2014/main" id="{8382BDB4-C840-486C-3BEA-F40EBEFD39B7}"/>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5" name="Google Shape;3953;p32">
              <a:extLst>
                <a:ext uri="{FF2B5EF4-FFF2-40B4-BE49-F238E27FC236}">
                  <a16:creationId xmlns:a16="http://schemas.microsoft.com/office/drawing/2014/main" id="{00DDB586-6B0C-A023-F46C-58B5094710CD}"/>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66" name="Google Shape;3954;p32">
              <a:extLst>
                <a:ext uri="{FF2B5EF4-FFF2-40B4-BE49-F238E27FC236}">
                  <a16:creationId xmlns:a16="http://schemas.microsoft.com/office/drawing/2014/main" id="{7B93E05F-67E7-DF8C-51C5-CB7A06B85762}"/>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178284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07B69FA-9FCF-E8E1-46DD-8BC8DD794171}"/>
              </a:ext>
            </a:extLst>
          </p:cNvPr>
          <p:cNvSpPr/>
          <p:nvPr/>
        </p:nvSpPr>
        <p:spPr>
          <a:xfrm>
            <a:off x="6094070" y="1569093"/>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8" name="Google Shape;3973;p33">
            <a:extLst>
              <a:ext uri="{FF2B5EF4-FFF2-40B4-BE49-F238E27FC236}">
                <a16:creationId xmlns:a16="http://schemas.microsoft.com/office/drawing/2014/main" id="{80052F49-4552-7785-DAB8-F1B35BDCA541}"/>
              </a:ext>
            </a:extLst>
          </p:cNvPr>
          <p:cNvSpPr txBox="1">
            <a:spLocks noGrp="1"/>
          </p:cNvSpPr>
          <p:nvPr>
            <p:ph type="subTitle" idx="1"/>
          </p:nvPr>
        </p:nvSpPr>
        <p:spPr>
          <a:xfrm>
            <a:off x="713225" y="1371601"/>
            <a:ext cx="4620732" cy="3532414"/>
          </a:xfrm>
          <a:prstGeom prst="rect">
            <a:avLst/>
          </a:prstGeom>
        </p:spPr>
        <p:txBody>
          <a:bodyPr spcFirstLastPara="1" wrap="square" lIns="91425" tIns="91425" rIns="91425" bIns="91425" anchor="ctr" anchorCtr="0">
            <a:noAutofit/>
          </a:bodyPr>
          <a:lstStyle/>
          <a:p>
            <a:pPr marL="0" lvl="0" indent="0" algn="just" rtl="0">
              <a:lnSpc>
                <a:spcPct val="150000"/>
              </a:lnSpc>
              <a:spcBef>
                <a:spcPts val="600"/>
              </a:spcBef>
              <a:spcAft>
                <a:spcPts val="600"/>
              </a:spcAft>
              <a:buNone/>
            </a:pPr>
            <a:r>
              <a:rPr lang="en-US" sz="1400" b="1" i="1" dirty="0">
                <a:effectLst>
                  <a:outerShdw blurRad="38100" dist="38100" dir="2700000" algn="tl">
                    <a:srgbClr val="000000">
                      <a:alpha val="43137"/>
                    </a:srgbClr>
                  </a:outerShdw>
                </a:effectLst>
              </a:rPr>
              <a:t>Theory of Hough Circle Transform</a:t>
            </a:r>
          </a:p>
          <a:p>
            <a:pPr marL="171450" indent="-171450" algn="just">
              <a:lnSpc>
                <a:spcPct val="150000"/>
              </a:lnSpc>
              <a:spcBef>
                <a:spcPts val="600"/>
              </a:spcBef>
              <a:spcAft>
                <a:spcPts val="600"/>
              </a:spcAft>
            </a:pPr>
            <a:r>
              <a:rPr lang="en-US" sz="1200" dirty="0"/>
              <a:t>3d parameter space.</a:t>
            </a:r>
          </a:p>
          <a:p>
            <a:pPr marL="171450" indent="-171450" algn="just">
              <a:lnSpc>
                <a:spcPct val="150000"/>
              </a:lnSpc>
              <a:spcBef>
                <a:spcPts val="600"/>
              </a:spcBef>
              <a:spcAft>
                <a:spcPts val="600"/>
              </a:spcAft>
            </a:pPr>
            <a:r>
              <a:rPr lang="en-US" sz="1200" dirty="0"/>
              <a:t>Mathematically, a circle can be described by the equation:</a:t>
            </a:r>
            <a:br>
              <a:rPr lang="en-US" dirty="0">
                <a:latin typeface="Ubuntu" panose="020B0504030602030204" pitchFamily="34" charset="0"/>
              </a:rPr>
            </a:br>
            <a:r>
              <a:rPr lang="en-US" sz="1200" b="0" i="0" u="none" strike="noStrike" baseline="0" dirty="0">
                <a:latin typeface="Ubuntu" panose="020B0504030602030204" pitchFamily="34" charset="0"/>
              </a:rPr>
              <a:t>	</a:t>
            </a:r>
            <a:r>
              <a:rPr lang="en-US" kern="100" dirty="0">
                <a:effectLst/>
                <a:latin typeface="Ubuntu" panose="020B0504030602030204" pitchFamily="34" charset="0"/>
                <a:ea typeface="Aptos" panose="020B0004020202020204" pitchFamily="34" charset="0"/>
                <a:cs typeface="Arial" panose="020B0604020202020204" pitchFamily="34" charset="0"/>
              </a:rPr>
              <a:t>(x - </a:t>
            </a:r>
            <a:r>
              <a:rPr lang="en-US" kern="100" dirty="0" err="1">
                <a:effectLst/>
                <a:latin typeface="Ubuntu" panose="020B0504030602030204" pitchFamily="34" charset="0"/>
                <a:ea typeface="Aptos" panose="020B0004020202020204" pitchFamily="34" charset="0"/>
                <a:cs typeface="Arial" panose="020B0604020202020204" pitchFamily="34" charset="0"/>
              </a:rPr>
              <a:t>x</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r>
              <a:rPr lang="en-US" kern="100" dirty="0">
                <a:effectLst/>
                <a:latin typeface="Ubuntu" panose="020B0504030602030204" pitchFamily="34" charset="0"/>
                <a:ea typeface="Aptos" panose="020B0004020202020204" pitchFamily="34" charset="0"/>
                <a:cs typeface="Arial" panose="020B0604020202020204" pitchFamily="34" charset="0"/>
              </a:rPr>
              <a:t> + (y - </a:t>
            </a:r>
            <a:r>
              <a:rPr lang="en-US" kern="100" dirty="0" err="1">
                <a:effectLst/>
                <a:latin typeface="Ubuntu" panose="020B0504030602030204" pitchFamily="34" charset="0"/>
                <a:ea typeface="Aptos" panose="020B0004020202020204" pitchFamily="34" charset="0"/>
                <a:cs typeface="Arial" panose="020B0604020202020204" pitchFamily="34" charset="0"/>
              </a:rPr>
              <a:t>y</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 </a:t>
            </a:r>
            <a:r>
              <a:rPr lang="en-US" kern="100" dirty="0">
                <a:effectLst/>
                <a:latin typeface="Ubuntu" panose="020B0504030602030204" pitchFamily="34" charset="0"/>
                <a:ea typeface="Aptos" panose="020B0004020202020204" pitchFamily="34" charset="0"/>
                <a:cs typeface="Arial" panose="020B0604020202020204" pitchFamily="34" charset="0"/>
              </a:rPr>
              <a:t>= r</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p>
          <a:p>
            <a:pPr marL="171450" indent="-171450" algn="just">
              <a:lnSpc>
                <a:spcPct val="150000"/>
              </a:lnSpc>
              <a:spcBef>
                <a:spcPts val="600"/>
              </a:spcBef>
              <a:spcAft>
                <a:spcPts val="600"/>
              </a:spcAft>
            </a:pPr>
            <a:r>
              <a:rPr lang="en-US" sz="1200" dirty="0"/>
              <a:t>For each edge point (x; y) in the image, the possible circles passing through that point are determined</a:t>
            </a:r>
          </a:p>
          <a:p>
            <a:pPr marL="171450" indent="-171450" algn="just">
              <a:lnSpc>
                <a:spcPct val="150000"/>
              </a:lnSpc>
              <a:spcBef>
                <a:spcPts val="600"/>
              </a:spcBef>
              <a:spcAft>
                <a:spcPts val="600"/>
              </a:spcAft>
            </a:pPr>
            <a:r>
              <a:rPr lang="en-US" sz="1200" dirty="0"/>
              <a:t>Accumulator array in the parameter space is incremented.</a:t>
            </a:r>
          </a:p>
          <a:p>
            <a:pPr marL="171450" indent="-171450" algn="just">
              <a:lnSpc>
                <a:spcPct val="150000"/>
              </a:lnSpc>
              <a:spcBef>
                <a:spcPts val="600"/>
              </a:spcBef>
              <a:spcAft>
                <a:spcPts val="600"/>
              </a:spcAft>
            </a:pPr>
            <a:r>
              <a:rPr lang="en-US" sz="1200" dirty="0"/>
              <a:t>The peaks in this accumulator array indicate the parameters of the circles present in the image.</a:t>
            </a:r>
          </a:p>
        </p:txBody>
      </p:sp>
      <p:sp>
        <p:nvSpPr>
          <p:cNvPr id="9" name="Google Shape;3974;p33">
            <a:extLst>
              <a:ext uri="{FF2B5EF4-FFF2-40B4-BE49-F238E27FC236}">
                <a16:creationId xmlns:a16="http://schemas.microsoft.com/office/drawing/2014/main" id="{6D888C95-5FB6-5987-85DF-209D11911457}"/>
              </a:ext>
            </a:extLst>
          </p:cNvPr>
          <p:cNvSpPr txBox="1">
            <a:spLocks noGrp="1"/>
          </p:cNvSpPr>
          <p:nvPr>
            <p:ph type="title"/>
          </p:nvPr>
        </p:nvSpPr>
        <p:spPr>
          <a:xfrm>
            <a:off x="713225" y="115173"/>
            <a:ext cx="4157100" cy="951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Circle Detection with Hough Transform</a:t>
            </a:r>
            <a:endParaRPr sz="3600" dirty="0"/>
          </a:p>
        </p:txBody>
      </p:sp>
      <p:grpSp>
        <p:nvGrpSpPr>
          <p:cNvPr id="46" name="Google Shape;3941;p32">
            <a:extLst>
              <a:ext uri="{FF2B5EF4-FFF2-40B4-BE49-F238E27FC236}">
                <a16:creationId xmlns:a16="http://schemas.microsoft.com/office/drawing/2014/main" id="{011FA325-991B-A3C4-65D6-3EE3D8C7FADF}"/>
              </a:ext>
            </a:extLst>
          </p:cNvPr>
          <p:cNvGrpSpPr/>
          <p:nvPr/>
        </p:nvGrpSpPr>
        <p:grpSpPr>
          <a:xfrm>
            <a:off x="7851282" y="1948009"/>
            <a:ext cx="457573" cy="751749"/>
            <a:chOff x="-868175" y="741175"/>
            <a:chExt cx="833400" cy="1369200"/>
          </a:xfrm>
        </p:grpSpPr>
        <p:sp>
          <p:nvSpPr>
            <p:cNvPr id="47" name="Google Shape;3942;p32">
              <a:extLst>
                <a:ext uri="{FF2B5EF4-FFF2-40B4-BE49-F238E27FC236}">
                  <a16:creationId xmlns:a16="http://schemas.microsoft.com/office/drawing/2014/main" id="{ED8A7B56-DB15-A299-128E-93CB190AC790}"/>
                </a:ext>
              </a:extLst>
            </p:cNvPr>
            <p:cNvSpPr/>
            <p:nvPr/>
          </p:nvSpPr>
          <p:spPr>
            <a:xfrm>
              <a:off x="-868175" y="741175"/>
              <a:ext cx="297598" cy="297598"/>
            </a:xfrm>
            <a:prstGeom prst="ellipse">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 name="Google Shape;3943;p32">
              <a:extLst>
                <a:ext uri="{FF2B5EF4-FFF2-40B4-BE49-F238E27FC236}">
                  <a16:creationId xmlns:a16="http://schemas.microsoft.com/office/drawing/2014/main" id="{F0D61DA2-58F7-12B0-B0E9-3B15BE9820E6}"/>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 name="Google Shape;3944;p32">
              <a:extLst>
                <a:ext uri="{FF2B5EF4-FFF2-40B4-BE49-F238E27FC236}">
                  <a16:creationId xmlns:a16="http://schemas.microsoft.com/office/drawing/2014/main" id="{42405B57-05C0-B0FD-058F-CD421C43E123}"/>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 name="Google Shape;3945;p32">
              <a:extLst>
                <a:ext uri="{FF2B5EF4-FFF2-40B4-BE49-F238E27FC236}">
                  <a16:creationId xmlns:a16="http://schemas.microsoft.com/office/drawing/2014/main" id="{57F9ABAF-2900-1B9F-F447-A47459246AE6}"/>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1" name="Google Shape;3946;p32">
              <a:extLst>
                <a:ext uri="{FF2B5EF4-FFF2-40B4-BE49-F238E27FC236}">
                  <a16:creationId xmlns:a16="http://schemas.microsoft.com/office/drawing/2014/main" id="{7E08E195-6434-2F04-0C83-179FFCD3A0DC}"/>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2" name="Google Shape;3947;p32">
              <a:extLst>
                <a:ext uri="{FF2B5EF4-FFF2-40B4-BE49-F238E27FC236}">
                  <a16:creationId xmlns:a16="http://schemas.microsoft.com/office/drawing/2014/main" id="{A03D6F07-7AFB-00DE-7472-E26BD332961C}"/>
                </a:ext>
              </a:extLst>
            </p:cNvPr>
            <p:cNvSpPr/>
            <p:nvPr/>
          </p:nvSpPr>
          <p:spPr>
            <a:xfrm>
              <a:off x="-332373" y="1812777"/>
              <a:ext cx="297598" cy="29759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1486199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07B69FA-9FCF-E8E1-46DD-8BC8DD794171}"/>
              </a:ext>
            </a:extLst>
          </p:cNvPr>
          <p:cNvSpPr/>
          <p:nvPr/>
        </p:nvSpPr>
        <p:spPr>
          <a:xfrm>
            <a:off x="6094070" y="1569093"/>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889A503-6CCE-6871-37F0-94D20EE9F480}"/>
                  </a:ext>
                </a:extLst>
              </p14:cNvPr>
              <p14:cNvContentPartPr/>
              <p14:nvPr/>
            </p14:nvContentPartPr>
            <p14:xfrm>
              <a:off x="7942690" y="2031203"/>
              <a:ext cx="270" cy="270"/>
            </p14:xfrm>
          </p:contentPart>
        </mc:Choice>
        <mc:Fallback xmlns="">
          <p:pic>
            <p:nvPicPr>
              <p:cNvPr id="5" name="Ink 4">
                <a:extLst>
                  <a:ext uri="{FF2B5EF4-FFF2-40B4-BE49-F238E27FC236}">
                    <a16:creationId xmlns:a16="http://schemas.microsoft.com/office/drawing/2014/main" id="{9889A503-6CCE-6871-37F0-94D20EE9F480}"/>
                  </a:ext>
                </a:extLst>
              </p:cNvPr>
              <p:cNvPicPr/>
              <p:nvPr/>
            </p:nvPicPr>
            <p:blipFill>
              <a:blip r:embed="rId3"/>
              <a:stretch>
                <a:fillRect/>
              </a:stretch>
            </p:blipFill>
            <p:spPr>
              <a:xfrm>
                <a:off x="7895440" y="1983953"/>
                <a:ext cx="94500" cy="94500"/>
              </a:xfrm>
              <a:prstGeom prst="rect">
                <a:avLst/>
              </a:prstGeom>
            </p:spPr>
          </p:pic>
        </mc:Fallback>
      </mc:AlternateContent>
      <p:sp>
        <p:nvSpPr>
          <p:cNvPr id="7" name="Oval 6">
            <a:extLst>
              <a:ext uri="{FF2B5EF4-FFF2-40B4-BE49-F238E27FC236}">
                <a16:creationId xmlns:a16="http://schemas.microsoft.com/office/drawing/2014/main" id="{AD5D251C-8516-C9D8-5AC4-714716657EA2}"/>
              </a:ext>
            </a:extLst>
          </p:cNvPr>
          <p:cNvSpPr/>
          <p:nvPr/>
        </p:nvSpPr>
        <p:spPr>
          <a:xfrm>
            <a:off x="6509557" y="116470"/>
            <a:ext cx="2005793" cy="2005314"/>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8" name="Oval 7">
            <a:extLst>
              <a:ext uri="{FF2B5EF4-FFF2-40B4-BE49-F238E27FC236}">
                <a16:creationId xmlns:a16="http://schemas.microsoft.com/office/drawing/2014/main" id="{060DDA65-1795-B3E0-5980-BC2A0546EAC4}"/>
              </a:ext>
            </a:extLst>
          </p:cNvPr>
          <p:cNvSpPr/>
          <p:nvPr/>
        </p:nvSpPr>
        <p:spPr>
          <a:xfrm>
            <a:off x="6172445" y="407063"/>
            <a:ext cx="2005793" cy="2005314"/>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9" name="Oval 8">
            <a:extLst>
              <a:ext uri="{FF2B5EF4-FFF2-40B4-BE49-F238E27FC236}">
                <a16:creationId xmlns:a16="http://schemas.microsoft.com/office/drawing/2014/main" id="{A8F0EA53-0144-FF42-3BD1-F5FC17955E96}"/>
              </a:ext>
            </a:extLst>
          </p:cNvPr>
          <p:cNvSpPr/>
          <p:nvPr/>
        </p:nvSpPr>
        <p:spPr>
          <a:xfrm>
            <a:off x="5927779" y="870356"/>
            <a:ext cx="2005793" cy="2005314"/>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0" name="Oval 9">
            <a:extLst>
              <a:ext uri="{FF2B5EF4-FFF2-40B4-BE49-F238E27FC236}">
                <a16:creationId xmlns:a16="http://schemas.microsoft.com/office/drawing/2014/main" id="{989691D6-18BA-4FC7-ACED-43939312D442}"/>
              </a:ext>
            </a:extLst>
          </p:cNvPr>
          <p:cNvSpPr/>
          <p:nvPr/>
        </p:nvSpPr>
        <p:spPr>
          <a:xfrm>
            <a:off x="5936897" y="1264424"/>
            <a:ext cx="2005793" cy="2005314"/>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1" name="Oval 10">
            <a:extLst>
              <a:ext uri="{FF2B5EF4-FFF2-40B4-BE49-F238E27FC236}">
                <a16:creationId xmlns:a16="http://schemas.microsoft.com/office/drawing/2014/main" id="{5B84B6C4-EDB1-35FD-F720-A12D3A5E2B57}"/>
              </a:ext>
            </a:extLst>
          </p:cNvPr>
          <p:cNvSpPr/>
          <p:nvPr/>
        </p:nvSpPr>
        <p:spPr>
          <a:xfrm>
            <a:off x="6089851" y="1558658"/>
            <a:ext cx="2005793" cy="2005314"/>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2" name="Oval 11">
            <a:extLst>
              <a:ext uri="{FF2B5EF4-FFF2-40B4-BE49-F238E27FC236}">
                <a16:creationId xmlns:a16="http://schemas.microsoft.com/office/drawing/2014/main" id="{A394E223-9074-30A9-F98A-2658D1D300D9}"/>
              </a:ext>
            </a:extLst>
          </p:cNvPr>
          <p:cNvSpPr/>
          <p:nvPr/>
        </p:nvSpPr>
        <p:spPr>
          <a:xfrm>
            <a:off x="6509557" y="1922954"/>
            <a:ext cx="2005793" cy="2005314"/>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4" name="Google Shape;3973;p33">
            <a:extLst>
              <a:ext uri="{FF2B5EF4-FFF2-40B4-BE49-F238E27FC236}">
                <a16:creationId xmlns:a16="http://schemas.microsoft.com/office/drawing/2014/main" id="{F3A2CDCC-D4C2-6614-1643-E21E7D218BE6}"/>
              </a:ext>
            </a:extLst>
          </p:cNvPr>
          <p:cNvSpPr txBox="1">
            <a:spLocks noGrp="1"/>
          </p:cNvSpPr>
          <p:nvPr>
            <p:ph type="subTitle" idx="1"/>
          </p:nvPr>
        </p:nvSpPr>
        <p:spPr>
          <a:xfrm>
            <a:off x="713225" y="1371601"/>
            <a:ext cx="4620732" cy="3532414"/>
          </a:xfrm>
          <a:prstGeom prst="rect">
            <a:avLst/>
          </a:prstGeom>
        </p:spPr>
        <p:txBody>
          <a:bodyPr spcFirstLastPara="1" wrap="square" lIns="91425" tIns="91425" rIns="91425" bIns="91425" anchor="ctr" anchorCtr="0">
            <a:noAutofit/>
          </a:bodyPr>
          <a:lstStyle/>
          <a:p>
            <a:pPr marL="0" lvl="0" indent="0" algn="just" rtl="0">
              <a:lnSpc>
                <a:spcPct val="150000"/>
              </a:lnSpc>
              <a:spcBef>
                <a:spcPts val="600"/>
              </a:spcBef>
              <a:spcAft>
                <a:spcPts val="600"/>
              </a:spcAft>
              <a:buNone/>
            </a:pPr>
            <a:r>
              <a:rPr lang="en-US" sz="1400" b="1" i="1" dirty="0">
                <a:effectLst>
                  <a:outerShdw blurRad="38100" dist="38100" dir="2700000" algn="tl">
                    <a:srgbClr val="000000">
                      <a:alpha val="43137"/>
                    </a:srgbClr>
                  </a:outerShdw>
                </a:effectLst>
              </a:rPr>
              <a:t>Theory of Hough Circle Transform</a:t>
            </a:r>
          </a:p>
          <a:p>
            <a:pPr marL="171450" indent="-171450" algn="just">
              <a:lnSpc>
                <a:spcPct val="150000"/>
              </a:lnSpc>
              <a:spcBef>
                <a:spcPts val="600"/>
              </a:spcBef>
              <a:spcAft>
                <a:spcPts val="600"/>
              </a:spcAft>
            </a:pPr>
            <a:r>
              <a:rPr lang="en-US" sz="1200" dirty="0"/>
              <a:t>3d parameter space.</a:t>
            </a:r>
          </a:p>
          <a:p>
            <a:pPr marL="171450" indent="-171450" algn="just">
              <a:lnSpc>
                <a:spcPct val="150000"/>
              </a:lnSpc>
              <a:spcBef>
                <a:spcPts val="600"/>
              </a:spcBef>
              <a:spcAft>
                <a:spcPts val="600"/>
              </a:spcAft>
            </a:pPr>
            <a:r>
              <a:rPr lang="en-US" sz="1200" dirty="0"/>
              <a:t>Mathematically, a circle can be described by the equation:</a:t>
            </a:r>
            <a:br>
              <a:rPr lang="en-US" dirty="0">
                <a:latin typeface="Ubuntu" panose="020B0504030602030204" pitchFamily="34" charset="0"/>
              </a:rPr>
            </a:br>
            <a:r>
              <a:rPr lang="en-US" sz="1200" b="0" i="0" u="none" strike="noStrike" baseline="0" dirty="0">
                <a:latin typeface="Ubuntu" panose="020B0504030602030204" pitchFamily="34" charset="0"/>
              </a:rPr>
              <a:t>	</a:t>
            </a:r>
            <a:r>
              <a:rPr lang="en-US" kern="100" dirty="0">
                <a:effectLst/>
                <a:latin typeface="Ubuntu" panose="020B0504030602030204" pitchFamily="34" charset="0"/>
                <a:ea typeface="Aptos" panose="020B0004020202020204" pitchFamily="34" charset="0"/>
                <a:cs typeface="Arial" panose="020B0604020202020204" pitchFamily="34" charset="0"/>
              </a:rPr>
              <a:t>(x - </a:t>
            </a:r>
            <a:r>
              <a:rPr lang="en-US" kern="100" dirty="0" err="1">
                <a:effectLst/>
                <a:latin typeface="Ubuntu" panose="020B0504030602030204" pitchFamily="34" charset="0"/>
                <a:ea typeface="Aptos" panose="020B0004020202020204" pitchFamily="34" charset="0"/>
                <a:cs typeface="Arial" panose="020B0604020202020204" pitchFamily="34" charset="0"/>
              </a:rPr>
              <a:t>x</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r>
              <a:rPr lang="en-US" kern="100" dirty="0">
                <a:effectLst/>
                <a:latin typeface="Ubuntu" panose="020B0504030602030204" pitchFamily="34" charset="0"/>
                <a:ea typeface="Aptos" panose="020B0004020202020204" pitchFamily="34" charset="0"/>
                <a:cs typeface="Arial" panose="020B0604020202020204" pitchFamily="34" charset="0"/>
              </a:rPr>
              <a:t> + (y - </a:t>
            </a:r>
            <a:r>
              <a:rPr lang="en-US" kern="100" dirty="0" err="1">
                <a:effectLst/>
                <a:latin typeface="Ubuntu" panose="020B0504030602030204" pitchFamily="34" charset="0"/>
                <a:ea typeface="Aptos" panose="020B0004020202020204" pitchFamily="34" charset="0"/>
                <a:cs typeface="Arial" panose="020B0604020202020204" pitchFamily="34" charset="0"/>
              </a:rPr>
              <a:t>y</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 </a:t>
            </a:r>
            <a:r>
              <a:rPr lang="en-US" kern="100" dirty="0">
                <a:effectLst/>
                <a:latin typeface="Ubuntu" panose="020B0504030602030204" pitchFamily="34" charset="0"/>
                <a:ea typeface="Aptos" panose="020B0004020202020204" pitchFamily="34" charset="0"/>
                <a:cs typeface="Arial" panose="020B0604020202020204" pitchFamily="34" charset="0"/>
              </a:rPr>
              <a:t>= r</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p>
          <a:p>
            <a:pPr marL="171450" indent="-171450" algn="just">
              <a:lnSpc>
                <a:spcPct val="150000"/>
              </a:lnSpc>
              <a:spcBef>
                <a:spcPts val="600"/>
              </a:spcBef>
              <a:spcAft>
                <a:spcPts val="600"/>
              </a:spcAft>
            </a:pPr>
            <a:r>
              <a:rPr lang="en-US" sz="1200" dirty="0"/>
              <a:t>For each edge point (x; y) in the image, the possible circles passing through that point are determined</a:t>
            </a:r>
          </a:p>
          <a:p>
            <a:pPr marL="171450" indent="-171450" algn="just">
              <a:lnSpc>
                <a:spcPct val="150000"/>
              </a:lnSpc>
              <a:spcBef>
                <a:spcPts val="600"/>
              </a:spcBef>
              <a:spcAft>
                <a:spcPts val="600"/>
              </a:spcAft>
            </a:pPr>
            <a:r>
              <a:rPr lang="en-US" sz="1200" dirty="0"/>
              <a:t>Accumulator array in the parameter space is incremented.</a:t>
            </a:r>
          </a:p>
          <a:p>
            <a:pPr marL="171450" indent="-171450" algn="just">
              <a:lnSpc>
                <a:spcPct val="150000"/>
              </a:lnSpc>
              <a:spcBef>
                <a:spcPts val="600"/>
              </a:spcBef>
              <a:spcAft>
                <a:spcPts val="600"/>
              </a:spcAft>
            </a:pPr>
            <a:r>
              <a:rPr lang="en-US" sz="1200" dirty="0"/>
              <a:t>The peaks in this accumulator array indicate the parameters of the circles present in the image.</a:t>
            </a:r>
          </a:p>
        </p:txBody>
      </p:sp>
      <p:sp>
        <p:nvSpPr>
          <p:cNvPr id="15" name="Google Shape;3974;p33">
            <a:extLst>
              <a:ext uri="{FF2B5EF4-FFF2-40B4-BE49-F238E27FC236}">
                <a16:creationId xmlns:a16="http://schemas.microsoft.com/office/drawing/2014/main" id="{06201FF5-696B-6756-7003-E1AD7A73EADD}"/>
              </a:ext>
            </a:extLst>
          </p:cNvPr>
          <p:cNvSpPr txBox="1">
            <a:spLocks noGrp="1"/>
          </p:cNvSpPr>
          <p:nvPr>
            <p:ph type="title"/>
          </p:nvPr>
        </p:nvSpPr>
        <p:spPr>
          <a:xfrm>
            <a:off x="713225" y="115173"/>
            <a:ext cx="4157100" cy="951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Circle Detection with Hough Transform</a:t>
            </a:r>
            <a:endParaRPr sz="3600" dirty="0"/>
          </a:p>
        </p:txBody>
      </p:sp>
      <p:grpSp>
        <p:nvGrpSpPr>
          <p:cNvPr id="16" name="Google Shape;3941;p32">
            <a:extLst>
              <a:ext uri="{FF2B5EF4-FFF2-40B4-BE49-F238E27FC236}">
                <a16:creationId xmlns:a16="http://schemas.microsoft.com/office/drawing/2014/main" id="{1449A76C-DEAA-9DCB-927A-192BB693381F}"/>
              </a:ext>
            </a:extLst>
          </p:cNvPr>
          <p:cNvGrpSpPr/>
          <p:nvPr/>
        </p:nvGrpSpPr>
        <p:grpSpPr>
          <a:xfrm>
            <a:off x="255880" y="4340773"/>
            <a:ext cx="160680" cy="263982"/>
            <a:chOff x="-868175" y="741175"/>
            <a:chExt cx="833400" cy="1369200"/>
          </a:xfrm>
        </p:grpSpPr>
        <p:sp>
          <p:nvSpPr>
            <p:cNvPr id="17" name="Google Shape;3942;p32">
              <a:extLst>
                <a:ext uri="{FF2B5EF4-FFF2-40B4-BE49-F238E27FC236}">
                  <a16:creationId xmlns:a16="http://schemas.microsoft.com/office/drawing/2014/main" id="{DA4F8CA9-4A8B-6890-C997-D7F5053C09E9}"/>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 name="Google Shape;3943;p32">
              <a:extLst>
                <a:ext uri="{FF2B5EF4-FFF2-40B4-BE49-F238E27FC236}">
                  <a16:creationId xmlns:a16="http://schemas.microsoft.com/office/drawing/2014/main" id="{4136B1E2-B8F5-D705-9A6C-4B8938B2E959}"/>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 name="Google Shape;3944;p32">
              <a:extLst>
                <a:ext uri="{FF2B5EF4-FFF2-40B4-BE49-F238E27FC236}">
                  <a16:creationId xmlns:a16="http://schemas.microsoft.com/office/drawing/2014/main" id="{4C41867B-DF36-16AA-8D81-FB65C13E98EE}"/>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45;p32">
              <a:extLst>
                <a:ext uri="{FF2B5EF4-FFF2-40B4-BE49-F238E27FC236}">
                  <a16:creationId xmlns:a16="http://schemas.microsoft.com/office/drawing/2014/main" id="{2C057661-FBD8-7366-72B6-1DF07579D571}"/>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 name="Google Shape;3946;p32">
              <a:extLst>
                <a:ext uri="{FF2B5EF4-FFF2-40B4-BE49-F238E27FC236}">
                  <a16:creationId xmlns:a16="http://schemas.microsoft.com/office/drawing/2014/main" id="{B9B75F2F-C3A3-4E00-6426-FD2991CDDB08}"/>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 name="Google Shape;3947;p32">
              <a:extLst>
                <a:ext uri="{FF2B5EF4-FFF2-40B4-BE49-F238E27FC236}">
                  <a16:creationId xmlns:a16="http://schemas.microsoft.com/office/drawing/2014/main" id="{E4CF68B4-9C3F-838B-F54D-590CA9911F50}"/>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4" name="Google Shape;3948;p32">
            <a:extLst>
              <a:ext uri="{FF2B5EF4-FFF2-40B4-BE49-F238E27FC236}">
                <a16:creationId xmlns:a16="http://schemas.microsoft.com/office/drawing/2014/main" id="{CEC5DD5A-DF72-B4B3-0F19-1A82F417EF47}"/>
              </a:ext>
            </a:extLst>
          </p:cNvPr>
          <p:cNvGrpSpPr/>
          <p:nvPr/>
        </p:nvGrpSpPr>
        <p:grpSpPr>
          <a:xfrm>
            <a:off x="180434" y="4286661"/>
            <a:ext cx="160680" cy="263982"/>
            <a:chOff x="-868175" y="741175"/>
            <a:chExt cx="833400" cy="1369200"/>
          </a:xfrm>
        </p:grpSpPr>
        <p:sp>
          <p:nvSpPr>
            <p:cNvPr id="25" name="Google Shape;3949;p32">
              <a:extLst>
                <a:ext uri="{FF2B5EF4-FFF2-40B4-BE49-F238E27FC236}">
                  <a16:creationId xmlns:a16="http://schemas.microsoft.com/office/drawing/2014/main" id="{37496F28-3CC2-DE5C-3EB9-EF45870DE498}"/>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3950;p32">
              <a:extLst>
                <a:ext uri="{FF2B5EF4-FFF2-40B4-BE49-F238E27FC236}">
                  <a16:creationId xmlns:a16="http://schemas.microsoft.com/office/drawing/2014/main" id="{C186E5BA-F247-EE44-7437-E3DCD60BA2F4}"/>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51;p32">
              <a:extLst>
                <a:ext uri="{FF2B5EF4-FFF2-40B4-BE49-F238E27FC236}">
                  <a16:creationId xmlns:a16="http://schemas.microsoft.com/office/drawing/2014/main" id="{57EE4CD0-79B1-637F-2014-E1B67442DAAA}"/>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 name="Google Shape;3952;p32">
              <a:extLst>
                <a:ext uri="{FF2B5EF4-FFF2-40B4-BE49-F238E27FC236}">
                  <a16:creationId xmlns:a16="http://schemas.microsoft.com/office/drawing/2014/main" id="{A43E3495-603E-DE69-2F6B-6F1E6331D58B}"/>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9" name="Google Shape;3953;p32">
              <a:extLst>
                <a:ext uri="{FF2B5EF4-FFF2-40B4-BE49-F238E27FC236}">
                  <a16:creationId xmlns:a16="http://schemas.microsoft.com/office/drawing/2014/main" id="{8A3B53D5-FE88-141C-B73F-9F33CF44A7B6}"/>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0" name="Google Shape;3954;p32">
              <a:extLst>
                <a:ext uri="{FF2B5EF4-FFF2-40B4-BE49-F238E27FC236}">
                  <a16:creationId xmlns:a16="http://schemas.microsoft.com/office/drawing/2014/main" id="{CC1E339E-73D9-DE1C-3BA3-1EBA7CC14005}"/>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2693998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07B69FA-9FCF-E8E1-46DD-8BC8DD794171}"/>
              </a:ext>
            </a:extLst>
          </p:cNvPr>
          <p:cNvSpPr/>
          <p:nvPr/>
        </p:nvSpPr>
        <p:spPr>
          <a:xfrm>
            <a:off x="6094070" y="1569093"/>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889A503-6CCE-6871-37F0-94D20EE9F480}"/>
                  </a:ext>
                </a:extLst>
              </p14:cNvPr>
              <p14:cNvContentPartPr/>
              <p14:nvPr/>
            </p14:nvContentPartPr>
            <p14:xfrm>
              <a:off x="7942690" y="2031203"/>
              <a:ext cx="270" cy="270"/>
            </p14:xfrm>
          </p:contentPart>
        </mc:Choice>
        <mc:Fallback xmlns="">
          <p:pic>
            <p:nvPicPr>
              <p:cNvPr id="5" name="Ink 4">
                <a:extLst>
                  <a:ext uri="{FF2B5EF4-FFF2-40B4-BE49-F238E27FC236}">
                    <a16:creationId xmlns:a16="http://schemas.microsoft.com/office/drawing/2014/main" id="{9889A503-6CCE-6871-37F0-94D20EE9F480}"/>
                  </a:ext>
                </a:extLst>
              </p:cNvPr>
              <p:cNvPicPr/>
              <p:nvPr/>
            </p:nvPicPr>
            <p:blipFill>
              <a:blip r:embed="rId3"/>
              <a:stretch>
                <a:fillRect/>
              </a:stretch>
            </p:blipFill>
            <p:spPr>
              <a:xfrm>
                <a:off x="7895440" y="1983953"/>
                <a:ext cx="94500" cy="94500"/>
              </a:xfrm>
              <a:prstGeom prst="rect">
                <a:avLst/>
              </a:prstGeom>
            </p:spPr>
          </p:pic>
        </mc:Fallback>
      </mc:AlternateContent>
      <p:sp>
        <p:nvSpPr>
          <p:cNvPr id="11" name="Oval 10">
            <a:extLst>
              <a:ext uri="{FF2B5EF4-FFF2-40B4-BE49-F238E27FC236}">
                <a16:creationId xmlns:a16="http://schemas.microsoft.com/office/drawing/2014/main" id="{5B84B6C4-EDB1-35FD-F720-A12D3A5E2B57}"/>
              </a:ext>
            </a:extLst>
          </p:cNvPr>
          <p:cNvSpPr/>
          <p:nvPr/>
        </p:nvSpPr>
        <p:spPr>
          <a:xfrm>
            <a:off x="6089851" y="1558658"/>
            <a:ext cx="2005793" cy="2005314"/>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8" name="Google Shape;3973;p33">
            <a:extLst>
              <a:ext uri="{FF2B5EF4-FFF2-40B4-BE49-F238E27FC236}">
                <a16:creationId xmlns:a16="http://schemas.microsoft.com/office/drawing/2014/main" id="{A0402A89-CB20-A6EE-2D27-CCEFDAEC6BB2}"/>
              </a:ext>
            </a:extLst>
          </p:cNvPr>
          <p:cNvSpPr txBox="1">
            <a:spLocks noGrp="1"/>
          </p:cNvSpPr>
          <p:nvPr>
            <p:ph type="subTitle" idx="1"/>
          </p:nvPr>
        </p:nvSpPr>
        <p:spPr>
          <a:xfrm>
            <a:off x="713225" y="1371601"/>
            <a:ext cx="4620732" cy="3532414"/>
          </a:xfrm>
          <a:prstGeom prst="rect">
            <a:avLst/>
          </a:prstGeom>
        </p:spPr>
        <p:txBody>
          <a:bodyPr spcFirstLastPara="1" wrap="square" lIns="91425" tIns="91425" rIns="91425" bIns="91425" anchor="ctr" anchorCtr="0">
            <a:noAutofit/>
          </a:bodyPr>
          <a:lstStyle/>
          <a:p>
            <a:pPr marL="0" lvl="0" indent="0" algn="just" rtl="0">
              <a:lnSpc>
                <a:spcPct val="150000"/>
              </a:lnSpc>
              <a:spcBef>
                <a:spcPts val="600"/>
              </a:spcBef>
              <a:spcAft>
                <a:spcPts val="600"/>
              </a:spcAft>
              <a:buNone/>
            </a:pPr>
            <a:r>
              <a:rPr lang="en-US" sz="1400" b="1" i="1" dirty="0">
                <a:effectLst>
                  <a:outerShdw blurRad="38100" dist="38100" dir="2700000" algn="tl">
                    <a:srgbClr val="000000">
                      <a:alpha val="43137"/>
                    </a:srgbClr>
                  </a:outerShdw>
                </a:effectLst>
              </a:rPr>
              <a:t>Theory of Hough Circle Transform</a:t>
            </a:r>
          </a:p>
          <a:p>
            <a:pPr marL="171450" indent="-171450" algn="just">
              <a:lnSpc>
                <a:spcPct val="150000"/>
              </a:lnSpc>
              <a:spcBef>
                <a:spcPts val="600"/>
              </a:spcBef>
              <a:spcAft>
                <a:spcPts val="600"/>
              </a:spcAft>
            </a:pPr>
            <a:r>
              <a:rPr lang="en-US" sz="1200" dirty="0"/>
              <a:t>3d parameter space.</a:t>
            </a:r>
          </a:p>
          <a:p>
            <a:pPr marL="171450" indent="-171450" algn="just">
              <a:lnSpc>
                <a:spcPct val="150000"/>
              </a:lnSpc>
              <a:spcBef>
                <a:spcPts val="600"/>
              </a:spcBef>
              <a:spcAft>
                <a:spcPts val="600"/>
              </a:spcAft>
            </a:pPr>
            <a:r>
              <a:rPr lang="en-US" sz="1200" dirty="0"/>
              <a:t>Mathematically, a circle can be described by the equation:</a:t>
            </a:r>
            <a:br>
              <a:rPr lang="en-US" dirty="0">
                <a:latin typeface="Ubuntu" panose="020B0504030602030204" pitchFamily="34" charset="0"/>
              </a:rPr>
            </a:br>
            <a:r>
              <a:rPr lang="en-US" sz="1200" b="0" i="0" u="none" strike="noStrike" baseline="0" dirty="0">
                <a:latin typeface="Ubuntu" panose="020B0504030602030204" pitchFamily="34" charset="0"/>
              </a:rPr>
              <a:t>	</a:t>
            </a:r>
            <a:r>
              <a:rPr lang="en-US" kern="100" dirty="0">
                <a:effectLst/>
                <a:latin typeface="Ubuntu" panose="020B0504030602030204" pitchFamily="34" charset="0"/>
                <a:ea typeface="Aptos" panose="020B0004020202020204" pitchFamily="34" charset="0"/>
                <a:cs typeface="Arial" panose="020B0604020202020204" pitchFamily="34" charset="0"/>
              </a:rPr>
              <a:t>(x - </a:t>
            </a:r>
            <a:r>
              <a:rPr lang="en-US" kern="100" dirty="0" err="1">
                <a:effectLst/>
                <a:latin typeface="Ubuntu" panose="020B0504030602030204" pitchFamily="34" charset="0"/>
                <a:ea typeface="Aptos" panose="020B0004020202020204" pitchFamily="34" charset="0"/>
                <a:cs typeface="Arial" panose="020B0604020202020204" pitchFamily="34" charset="0"/>
              </a:rPr>
              <a:t>x</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r>
              <a:rPr lang="en-US" kern="100" dirty="0">
                <a:effectLst/>
                <a:latin typeface="Ubuntu" panose="020B0504030602030204" pitchFamily="34" charset="0"/>
                <a:ea typeface="Aptos" panose="020B0004020202020204" pitchFamily="34" charset="0"/>
                <a:cs typeface="Arial" panose="020B0604020202020204" pitchFamily="34" charset="0"/>
              </a:rPr>
              <a:t> + (y - </a:t>
            </a:r>
            <a:r>
              <a:rPr lang="en-US" kern="100" dirty="0" err="1">
                <a:effectLst/>
                <a:latin typeface="Ubuntu" panose="020B0504030602030204" pitchFamily="34" charset="0"/>
                <a:ea typeface="Aptos" panose="020B0004020202020204" pitchFamily="34" charset="0"/>
                <a:cs typeface="Arial" panose="020B0604020202020204" pitchFamily="34" charset="0"/>
              </a:rPr>
              <a:t>y</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 </a:t>
            </a:r>
            <a:r>
              <a:rPr lang="en-US" kern="100" dirty="0">
                <a:effectLst/>
                <a:latin typeface="Ubuntu" panose="020B0504030602030204" pitchFamily="34" charset="0"/>
                <a:ea typeface="Aptos" panose="020B0004020202020204" pitchFamily="34" charset="0"/>
                <a:cs typeface="Arial" panose="020B0604020202020204" pitchFamily="34" charset="0"/>
              </a:rPr>
              <a:t>= r</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p>
          <a:p>
            <a:pPr marL="171450" indent="-171450" algn="just">
              <a:lnSpc>
                <a:spcPct val="150000"/>
              </a:lnSpc>
              <a:spcBef>
                <a:spcPts val="600"/>
              </a:spcBef>
              <a:spcAft>
                <a:spcPts val="600"/>
              </a:spcAft>
            </a:pPr>
            <a:r>
              <a:rPr lang="en-US" sz="1200" dirty="0"/>
              <a:t>For each edge point (x; y) in the image, the possible circles passing through that point are determined</a:t>
            </a:r>
          </a:p>
          <a:p>
            <a:pPr marL="171450" indent="-171450" algn="just">
              <a:lnSpc>
                <a:spcPct val="150000"/>
              </a:lnSpc>
              <a:spcBef>
                <a:spcPts val="600"/>
              </a:spcBef>
              <a:spcAft>
                <a:spcPts val="600"/>
              </a:spcAft>
            </a:pPr>
            <a:r>
              <a:rPr lang="en-US" sz="1200" dirty="0"/>
              <a:t>Accumulator array in the parameter space is incremented.</a:t>
            </a:r>
          </a:p>
          <a:p>
            <a:pPr marL="171450" indent="-171450" algn="just">
              <a:lnSpc>
                <a:spcPct val="150000"/>
              </a:lnSpc>
              <a:spcBef>
                <a:spcPts val="600"/>
              </a:spcBef>
              <a:spcAft>
                <a:spcPts val="600"/>
              </a:spcAft>
            </a:pPr>
            <a:r>
              <a:rPr lang="en-US" sz="1200" dirty="0"/>
              <a:t>The peaks in this accumulator array indicate the parameters of the circles present in the image.</a:t>
            </a:r>
          </a:p>
        </p:txBody>
      </p:sp>
      <p:sp>
        <p:nvSpPr>
          <p:cNvPr id="9" name="Google Shape;3974;p33">
            <a:extLst>
              <a:ext uri="{FF2B5EF4-FFF2-40B4-BE49-F238E27FC236}">
                <a16:creationId xmlns:a16="http://schemas.microsoft.com/office/drawing/2014/main" id="{5DD5194A-EE51-3F0C-FD2B-885F0A8EFFB1}"/>
              </a:ext>
            </a:extLst>
          </p:cNvPr>
          <p:cNvSpPr txBox="1">
            <a:spLocks noGrp="1"/>
          </p:cNvSpPr>
          <p:nvPr>
            <p:ph type="title"/>
          </p:nvPr>
        </p:nvSpPr>
        <p:spPr>
          <a:xfrm>
            <a:off x="713225" y="115173"/>
            <a:ext cx="4157100" cy="951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Circle Detection with Hough Transform</a:t>
            </a:r>
            <a:endParaRPr sz="3600" dirty="0"/>
          </a:p>
        </p:txBody>
      </p:sp>
      <p:grpSp>
        <p:nvGrpSpPr>
          <p:cNvPr id="10" name="Google Shape;3941;p32">
            <a:extLst>
              <a:ext uri="{FF2B5EF4-FFF2-40B4-BE49-F238E27FC236}">
                <a16:creationId xmlns:a16="http://schemas.microsoft.com/office/drawing/2014/main" id="{EF897B68-10BA-0262-B655-C69E7A1CB0A5}"/>
              </a:ext>
            </a:extLst>
          </p:cNvPr>
          <p:cNvGrpSpPr/>
          <p:nvPr/>
        </p:nvGrpSpPr>
        <p:grpSpPr>
          <a:xfrm>
            <a:off x="255880" y="4340773"/>
            <a:ext cx="160680" cy="263982"/>
            <a:chOff x="-868175" y="741175"/>
            <a:chExt cx="833400" cy="1369200"/>
          </a:xfrm>
        </p:grpSpPr>
        <p:sp>
          <p:nvSpPr>
            <p:cNvPr id="12" name="Google Shape;3942;p32">
              <a:extLst>
                <a:ext uri="{FF2B5EF4-FFF2-40B4-BE49-F238E27FC236}">
                  <a16:creationId xmlns:a16="http://schemas.microsoft.com/office/drawing/2014/main" id="{430377D0-64EA-9BB4-8184-98BDF6134637}"/>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 name="Google Shape;3943;p32">
              <a:extLst>
                <a:ext uri="{FF2B5EF4-FFF2-40B4-BE49-F238E27FC236}">
                  <a16:creationId xmlns:a16="http://schemas.microsoft.com/office/drawing/2014/main" id="{B9DE9155-4FC2-0E3E-C746-A735F674D195}"/>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4" name="Google Shape;3944;p32">
              <a:extLst>
                <a:ext uri="{FF2B5EF4-FFF2-40B4-BE49-F238E27FC236}">
                  <a16:creationId xmlns:a16="http://schemas.microsoft.com/office/drawing/2014/main" id="{201EBCC1-0307-9C08-EE1C-A92F78AC4892}"/>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 name="Google Shape;3945;p32">
              <a:extLst>
                <a:ext uri="{FF2B5EF4-FFF2-40B4-BE49-F238E27FC236}">
                  <a16:creationId xmlns:a16="http://schemas.microsoft.com/office/drawing/2014/main" id="{7A1AD944-1DFB-3427-CCCF-F67D62F6C86E}"/>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 name="Google Shape;3946;p32">
              <a:extLst>
                <a:ext uri="{FF2B5EF4-FFF2-40B4-BE49-F238E27FC236}">
                  <a16:creationId xmlns:a16="http://schemas.microsoft.com/office/drawing/2014/main" id="{23489903-92BD-4497-4F35-204DF3ED4EAE}"/>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 name="Google Shape;3947;p32">
              <a:extLst>
                <a:ext uri="{FF2B5EF4-FFF2-40B4-BE49-F238E27FC236}">
                  <a16:creationId xmlns:a16="http://schemas.microsoft.com/office/drawing/2014/main" id="{FE3025A8-A9FA-5A14-81D6-AF83613B3037}"/>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18" name="Google Shape;3948;p32">
            <a:extLst>
              <a:ext uri="{FF2B5EF4-FFF2-40B4-BE49-F238E27FC236}">
                <a16:creationId xmlns:a16="http://schemas.microsoft.com/office/drawing/2014/main" id="{D3C23E1D-311E-1333-6C88-175AB9072E44}"/>
              </a:ext>
            </a:extLst>
          </p:cNvPr>
          <p:cNvGrpSpPr/>
          <p:nvPr/>
        </p:nvGrpSpPr>
        <p:grpSpPr>
          <a:xfrm>
            <a:off x="180434" y="4286661"/>
            <a:ext cx="160680" cy="263982"/>
            <a:chOff x="-868175" y="741175"/>
            <a:chExt cx="833400" cy="1369200"/>
          </a:xfrm>
        </p:grpSpPr>
        <p:sp>
          <p:nvSpPr>
            <p:cNvPr id="19" name="Google Shape;3949;p32">
              <a:extLst>
                <a:ext uri="{FF2B5EF4-FFF2-40B4-BE49-F238E27FC236}">
                  <a16:creationId xmlns:a16="http://schemas.microsoft.com/office/drawing/2014/main" id="{60CF27F0-97A3-22DF-F0C0-7DC9287DCA48}"/>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50;p32">
              <a:extLst>
                <a:ext uri="{FF2B5EF4-FFF2-40B4-BE49-F238E27FC236}">
                  <a16:creationId xmlns:a16="http://schemas.microsoft.com/office/drawing/2014/main" id="{1F48EF68-5BC7-4E14-8928-18F2B65A6CA5}"/>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 name="Google Shape;3951;p32">
              <a:extLst>
                <a:ext uri="{FF2B5EF4-FFF2-40B4-BE49-F238E27FC236}">
                  <a16:creationId xmlns:a16="http://schemas.microsoft.com/office/drawing/2014/main" id="{7CB60E7C-960D-5572-E004-F9E69E05C384}"/>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 name="Google Shape;3952;p32">
              <a:extLst>
                <a:ext uri="{FF2B5EF4-FFF2-40B4-BE49-F238E27FC236}">
                  <a16:creationId xmlns:a16="http://schemas.microsoft.com/office/drawing/2014/main" id="{362824B4-D40A-EC8D-1DB2-218EC4614D21}"/>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 name="Google Shape;3953;p32">
              <a:extLst>
                <a:ext uri="{FF2B5EF4-FFF2-40B4-BE49-F238E27FC236}">
                  <a16:creationId xmlns:a16="http://schemas.microsoft.com/office/drawing/2014/main" id="{D03DC12F-35D6-A088-E273-8C75108A0BF7}"/>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3954;p32">
              <a:extLst>
                <a:ext uri="{FF2B5EF4-FFF2-40B4-BE49-F238E27FC236}">
                  <a16:creationId xmlns:a16="http://schemas.microsoft.com/office/drawing/2014/main" id="{CEE3565D-F507-2103-156E-CD27643D6038}"/>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273790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07B69FA-9FCF-E8E1-46DD-8BC8DD794171}"/>
              </a:ext>
            </a:extLst>
          </p:cNvPr>
          <p:cNvSpPr/>
          <p:nvPr/>
        </p:nvSpPr>
        <p:spPr>
          <a:xfrm>
            <a:off x="6094070" y="1569093"/>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889A503-6CCE-6871-37F0-94D20EE9F480}"/>
                  </a:ext>
                </a:extLst>
              </p14:cNvPr>
              <p14:cNvContentPartPr/>
              <p14:nvPr/>
            </p14:nvContentPartPr>
            <p14:xfrm>
              <a:off x="7942690" y="2031203"/>
              <a:ext cx="270" cy="270"/>
            </p14:xfrm>
          </p:contentPart>
        </mc:Choice>
        <mc:Fallback xmlns="">
          <p:pic>
            <p:nvPicPr>
              <p:cNvPr id="5" name="Ink 4">
                <a:extLst>
                  <a:ext uri="{FF2B5EF4-FFF2-40B4-BE49-F238E27FC236}">
                    <a16:creationId xmlns:a16="http://schemas.microsoft.com/office/drawing/2014/main" id="{9889A503-6CCE-6871-37F0-94D20EE9F480}"/>
                  </a:ext>
                </a:extLst>
              </p:cNvPr>
              <p:cNvPicPr/>
              <p:nvPr/>
            </p:nvPicPr>
            <p:blipFill>
              <a:blip r:embed="rId3"/>
              <a:stretch>
                <a:fillRect/>
              </a:stretch>
            </p:blipFill>
            <p:spPr>
              <a:xfrm>
                <a:off x="7895440" y="1983953"/>
                <a:ext cx="94500" cy="94500"/>
              </a:xfrm>
              <a:prstGeom prst="rect">
                <a:avLst/>
              </a:prstGeom>
            </p:spPr>
          </p:pic>
        </mc:Fallback>
      </mc:AlternateContent>
      <p:sp>
        <p:nvSpPr>
          <p:cNvPr id="11" name="Oval 10">
            <a:extLst>
              <a:ext uri="{FF2B5EF4-FFF2-40B4-BE49-F238E27FC236}">
                <a16:creationId xmlns:a16="http://schemas.microsoft.com/office/drawing/2014/main" id="{5B84B6C4-EDB1-35FD-F720-A12D3A5E2B57}"/>
              </a:ext>
            </a:extLst>
          </p:cNvPr>
          <p:cNvSpPr/>
          <p:nvPr/>
        </p:nvSpPr>
        <p:spPr>
          <a:xfrm>
            <a:off x="6089851" y="1558658"/>
            <a:ext cx="2005793" cy="2005314"/>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4" name="Oval 3">
            <a:extLst>
              <a:ext uri="{FF2B5EF4-FFF2-40B4-BE49-F238E27FC236}">
                <a16:creationId xmlns:a16="http://schemas.microsoft.com/office/drawing/2014/main" id="{89BA1863-66AD-0426-DCDA-D4EFE25E0A4D}"/>
              </a:ext>
            </a:extLst>
          </p:cNvPr>
          <p:cNvSpPr/>
          <p:nvPr/>
        </p:nvSpPr>
        <p:spPr>
          <a:xfrm>
            <a:off x="6088182" y="1569093"/>
            <a:ext cx="2005793" cy="20053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86648DA-EB90-E39B-0114-D3DD07453C8D}"/>
                  </a:ext>
                </a:extLst>
              </p14:cNvPr>
              <p14:cNvContentPartPr/>
              <p14:nvPr/>
            </p14:nvContentPartPr>
            <p14:xfrm>
              <a:off x="6093634" y="2491297"/>
              <a:ext cx="270" cy="270"/>
            </p14:xfrm>
          </p:contentPart>
        </mc:Choice>
        <mc:Fallback xmlns="">
          <p:pic>
            <p:nvPicPr>
              <p:cNvPr id="6" name="Ink 5">
                <a:extLst>
                  <a:ext uri="{FF2B5EF4-FFF2-40B4-BE49-F238E27FC236}">
                    <a16:creationId xmlns:a16="http://schemas.microsoft.com/office/drawing/2014/main" id="{086648DA-EB90-E39B-0114-D3DD07453C8D}"/>
                  </a:ext>
                </a:extLst>
              </p:cNvPr>
              <p:cNvPicPr/>
              <p:nvPr/>
            </p:nvPicPr>
            <p:blipFill>
              <a:blip r:embed="rId5"/>
              <a:stretch>
                <a:fillRect/>
              </a:stretch>
            </p:blipFill>
            <p:spPr>
              <a:xfrm>
                <a:off x="6046384" y="2444047"/>
                <a:ext cx="94500" cy="94500"/>
              </a:xfrm>
              <a:prstGeom prst="rect">
                <a:avLst/>
              </a:prstGeom>
            </p:spPr>
          </p:pic>
        </mc:Fallback>
      </mc:AlternateContent>
      <p:sp>
        <p:nvSpPr>
          <p:cNvPr id="10" name="Google Shape;3973;p33">
            <a:extLst>
              <a:ext uri="{FF2B5EF4-FFF2-40B4-BE49-F238E27FC236}">
                <a16:creationId xmlns:a16="http://schemas.microsoft.com/office/drawing/2014/main" id="{4D3DD57B-4B96-E895-0622-43AF014CEC12}"/>
              </a:ext>
            </a:extLst>
          </p:cNvPr>
          <p:cNvSpPr txBox="1">
            <a:spLocks noGrp="1"/>
          </p:cNvSpPr>
          <p:nvPr>
            <p:ph type="subTitle" idx="1"/>
          </p:nvPr>
        </p:nvSpPr>
        <p:spPr>
          <a:xfrm>
            <a:off x="713225" y="1371601"/>
            <a:ext cx="4620732" cy="3532414"/>
          </a:xfrm>
          <a:prstGeom prst="rect">
            <a:avLst/>
          </a:prstGeom>
        </p:spPr>
        <p:txBody>
          <a:bodyPr spcFirstLastPara="1" wrap="square" lIns="91425" tIns="91425" rIns="91425" bIns="91425" anchor="ctr" anchorCtr="0">
            <a:noAutofit/>
          </a:bodyPr>
          <a:lstStyle/>
          <a:p>
            <a:pPr marL="0" lvl="0" indent="0" algn="just" rtl="0">
              <a:lnSpc>
                <a:spcPct val="150000"/>
              </a:lnSpc>
              <a:spcBef>
                <a:spcPts val="600"/>
              </a:spcBef>
              <a:spcAft>
                <a:spcPts val="600"/>
              </a:spcAft>
              <a:buNone/>
            </a:pPr>
            <a:r>
              <a:rPr lang="en-US" sz="1400" b="1" i="1" dirty="0">
                <a:effectLst>
                  <a:outerShdw blurRad="38100" dist="38100" dir="2700000" algn="tl">
                    <a:srgbClr val="000000">
                      <a:alpha val="43137"/>
                    </a:srgbClr>
                  </a:outerShdw>
                </a:effectLst>
              </a:rPr>
              <a:t>Theory of Hough Circle Transform</a:t>
            </a:r>
          </a:p>
          <a:p>
            <a:pPr marL="171450" indent="-171450" algn="just">
              <a:lnSpc>
                <a:spcPct val="150000"/>
              </a:lnSpc>
              <a:spcBef>
                <a:spcPts val="600"/>
              </a:spcBef>
              <a:spcAft>
                <a:spcPts val="600"/>
              </a:spcAft>
            </a:pPr>
            <a:r>
              <a:rPr lang="en-US" sz="1200" dirty="0"/>
              <a:t>3d parameter space.</a:t>
            </a:r>
          </a:p>
          <a:p>
            <a:pPr marL="171450" indent="-171450" algn="just">
              <a:lnSpc>
                <a:spcPct val="150000"/>
              </a:lnSpc>
              <a:spcBef>
                <a:spcPts val="600"/>
              </a:spcBef>
              <a:spcAft>
                <a:spcPts val="600"/>
              </a:spcAft>
            </a:pPr>
            <a:r>
              <a:rPr lang="en-US" sz="1200" dirty="0"/>
              <a:t>Mathematically, a circle can be described by the equation:</a:t>
            </a:r>
            <a:br>
              <a:rPr lang="en-US" dirty="0">
                <a:latin typeface="Ubuntu" panose="020B0504030602030204" pitchFamily="34" charset="0"/>
              </a:rPr>
            </a:br>
            <a:r>
              <a:rPr lang="en-US" sz="1200" b="0" i="0" u="none" strike="noStrike" baseline="0" dirty="0">
                <a:latin typeface="Ubuntu" panose="020B0504030602030204" pitchFamily="34" charset="0"/>
              </a:rPr>
              <a:t>	</a:t>
            </a:r>
            <a:r>
              <a:rPr lang="en-US" kern="100" dirty="0">
                <a:effectLst/>
                <a:latin typeface="Ubuntu" panose="020B0504030602030204" pitchFamily="34" charset="0"/>
                <a:ea typeface="Aptos" panose="020B0004020202020204" pitchFamily="34" charset="0"/>
                <a:cs typeface="Arial" panose="020B0604020202020204" pitchFamily="34" charset="0"/>
              </a:rPr>
              <a:t>(x - </a:t>
            </a:r>
            <a:r>
              <a:rPr lang="en-US" kern="100" dirty="0" err="1">
                <a:effectLst/>
                <a:latin typeface="Ubuntu" panose="020B0504030602030204" pitchFamily="34" charset="0"/>
                <a:ea typeface="Aptos" panose="020B0004020202020204" pitchFamily="34" charset="0"/>
                <a:cs typeface="Arial" panose="020B0604020202020204" pitchFamily="34" charset="0"/>
              </a:rPr>
              <a:t>x</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r>
              <a:rPr lang="en-US" kern="100" dirty="0">
                <a:effectLst/>
                <a:latin typeface="Ubuntu" panose="020B0504030602030204" pitchFamily="34" charset="0"/>
                <a:ea typeface="Aptos" panose="020B0004020202020204" pitchFamily="34" charset="0"/>
                <a:cs typeface="Arial" panose="020B0604020202020204" pitchFamily="34" charset="0"/>
              </a:rPr>
              <a:t> + (y - </a:t>
            </a:r>
            <a:r>
              <a:rPr lang="en-US" kern="100" dirty="0" err="1">
                <a:effectLst/>
                <a:latin typeface="Ubuntu" panose="020B0504030602030204" pitchFamily="34" charset="0"/>
                <a:ea typeface="Aptos" panose="020B0004020202020204" pitchFamily="34" charset="0"/>
                <a:cs typeface="Arial" panose="020B0604020202020204" pitchFamily="34" charset="0"/>
              </a:rPr>
              <a:t>y</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 </a:t>
            </a:r>
            <a:r>
              <a:rPr lang="en-US" kern="100" dirty="0">
                <a:effectLst/>
                <a:latin typeface="Ubuntu" panose="020B0504030602030204" pitchFamily="34" charset="0"/>
                <a:ea typeface="Aptos" panose="020B0004020202020204" pitchFamily="34" charset="0"/>
                <a:cs typeface="Arial" panose="020B0604020202020204" pitchFamily="34" charset="0"/>
              </a:rPr>
              <a:t>= r</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p>
          <a:p>
            <a:pPr marL="171450" indent="-171450" algn="just">
              <a:lnSpc>
                <a:spcPct val="150000"/>
              </a:lnSpc>
              <a:spcBef>
                <a:spcPts val="600"/>
              </a:spcBef>
              <a:spcAft>
                <a:spcPts val="600"/>
              </a:spcAft>
            </a:pPr>
            <a:r>
              <a:rPr lang="en-US" sz="1200" dirty="0"/>
              <a:t>For each edge point (x; y) in the image, the possible circles passing through that point are determined</a:t>
            </a:r>
          </a:p>
          <a:p>
            <a:pPr marL="171450" indent="-171450" algn="just">
              <a:lnSpc>
                <a:spcPct val="150000"/>
              </a:lnSpc>
              <a:spcBef>
                <a:spcPts val="600"/>
              </a:spcBef>
              <a:spcAft>
                <a:spcPts val="600"/>
              </a:spcAft>
            </a:pPr>
            <a:r>
              <a:rPr lang="en-US" sz="1200" dirty="0"/>
              <a:t>Accumulator array in the parameter space is incremented.</a:t>
            </a:r>
          </a:p>
          <a:p>
            <a:pPr marL="171450" indent="-171450" algn="just">
              <a:lnSpc>
                <a:spcPct val="150000"/>
              </a:lnSpc>
              <a:spcBef>
                <a:spcPts val="600"/>
              </a:spcBef>
              <a:spcAft>
                <a:spcPts val="600"/>
              </a:spcAft>
            </a:pPr>
            <a:r>
              <a:rPr lang="en-US" sz="1200" dirty="0"/>
              <a:t>The peaks in this accumulator array indicate the parameters of the circles present in the image.</a:t>
            </a:r>
          </a:p>
        </p:txBody>
      </p:sp>
      <p:sp>
        <p:nvSpPr>
          <p:cNvPr id="12" name="Google Shape;3974;p33">
            <a:extLst>
              <a:ext uri="{FF2B5EF4-FFF2-40B4-BE49-F238E27FC236}">
                <a16:creationId xmlns:a16="http://schemas.microsoft.com/office/drawing/2014/main" id="{0D6BDDB6-4E5F-C7FA-5945-C84C972B8B6E}"/>
              </a:ext>
            </a:extLst>
          </p:cNvPr>
          <p:cNvSpPr txBox="1">
            <a:spLocks noGrp="1"/>
          </p:cNvSpPr>
          <p:nvPr>
            <p:ph type="title"/>
          </p:nvPr>
        </p:nvSpPr>
        <p:spPr>
          <a:xfrm>
            <a:off x="713225" y="115173"/>
            <a:ext cx="4157100" cy="951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Circle Detection with Hough Transform</a:t>
            </a:r>
            <a:endParaRPr sz="3600" dirty="0"/>
          </a:p>
        </p:txBody>
      </p:sp>
      <p:grpSp>
        <p:nvGrpSpPr>
          <p:cNvPr id="13" name="Google Shape;3941;p32">
            <a:extLst>
              <a:ext uri="{FF2B5EF4-FFF2-40B4-BE49-F238E27FC236}">
                <a16:creationId xmlns:a16="http://schemas.microsoft.com/office/drawing/2014/main" id="{436F42C3-84A9-51DE-288E-314FFEA6C759}"/>
              </a:ext>
            </a:extLst>
          </p:cNvPr>
          <p:cNvGrpSpPr/>
          <p:nvPr/>
        </p:nvGrpSpPr>
        <p:grpSpPr>
          <a:xfrm>
            <a:off x="255880" y="4340773"/>
            <a:ext cx="160680" cy="263982"/>
            <a:chOff x="-868175" y="741175"/>
            <a:chExt cx="833400" cy="1369200"/>
          </a:xfrm>
        </p:grpSpPr>
        <p:sp>
          <p:nvSpPr>
            <p:cNvPr id="14" name="Google Shape;3942;p32">
              <a:extLst>
                <a:ext uri="{FF2B5EF4-FFF2-40B4-BE49-F238E27FC236}">
                  <a16:creationId xmlns:a16="http://schemas.microsoft.com/office/drawing/2014/main" id="{8C638D6B-3067-DB43-0BF3-326419DF0566}"/>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 name="Google Shape;3943;p32">
              <a:extLst>
                <a:ext uri="{FF2B5EF4-FFF2-40B4-BE49-F238E27FC236}">
                  <a16:creationId xmlns:a16="http://schemas.microsoft.com/office/drawing/2014/main" id="{B18E3B00-9A16-991B-5082-F9A835F086BB}"/>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 name="Google Shape;3944;p32">
              <a:extLst>
                <a:ext uri="{FF2B5EF4-FFF2-40B4-BE49-F238E27FC236}">
                  <a16:creationId xmlns:a16="http://schemas.microsoft.com/office/drawing/2014/main" id="{70EA607C-A213-C2A9-5F9B-D5EE158D8D53}"/>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 name="Google Shape;3945;p32">
              <a:extLst>
                <a:ext uri="{FF2B5EF4-FFF2-40B4-BE49-F238E27FC236}">
                  <a16:creationId xmlns:a16="http://schemas.microsoft.com/office/drawing/2014/main" id="{4794F564-50B9-6418-4437-B1E4481B4EFE}"/>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 name="Google Shape;3946;p32">
              <a:extLst>
                <a:ext uri="{FF2B5EF4-FFF2-40B4-BE49-F238E27FC236}">
                  <a16:creationId xmlns:a16="http://schemas.microsoft.com/office/drawing/2014/main" id="{F4FCBEE6-DFE7-085A-3A3B-F0FF8387A211}"/>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 name="Google Shape;3947;p32">
              <a:extLst>
                <a:ext uri="{FF2B5EF4-FFF2-40B4-BE49-F238E27FC236}">
                  <a16:creationId xmlns:a16="http://schemas.microsoft.com/office/drawing/2014/main" id="{C06F2D2F-C0F2-A6C5-7885-961ED848A761}"/>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0" name="Google Shape;3948;p32">
            <a:extLst>
              <a:ext uri="{FF2B5EF4-FFF2-40B4-BE49-F238E27FC236}">
                <a16:creationId xmlns:a16="http://schemas.microsoft.com/office/drawing/2014/main" id="{5DA70617-0610-3912-C3D7-34DBDFA17B7B}"/>
              </a:ext>
            </a:extLst>
          </p:cNvPr>
          <p:cNvGrpSpPr/>
          <p:nvPr/>
        </p:nvGrpSpPr>
        <p:grpSpPr>
          <a:xfrm>
            <a:off x="180434" y="4286661"/>
            <a:ext cx="160680" cy="263982"/>
            <a:chOff x="-868175" y="741175"/>
            <a:chExt cx="833400" cy="1369200"/>
          </a:xfrm>
        </p:grpSpPr>
        <p:sp>
          <p:nvSpPr>
            <p:cNvPr id="22" name="Google Shape;3949;p32">
              <a:extLst>
                <a:ext uri="{FF2B5EF4-FFF2-40B4-BE49-F238E27FC236}">
                  <a16:creationId xmlns:a16="http://schemas.microsoft.com/office/drawing/2014/main" id="{98E13163-451F-DE95-741B-FF9D51865092}"/>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 name="Google Shape;3950;p32">
              <a:extLst>
                <a:ext uri="{FF2B5EF4-FFF2-40B4-BE49-F238E27FC236}">
                  <a16:creationId xmlns:a16="http://schemas.microsoft.com/office/drawing/2014/main" id="{F43E445B-FC55-5DE0-6175-CE2101782F99}"/>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 name="Google Shape;3951;p32">
              <a:extLst>
                <a:ext uri="{FF2B5EF4-FFF2-40B4-BE49-F238E27FC236}">
                  <a16:creationId xmlns:a16="http://schemas.microsoft.com/office/drawing/2014/main" id="{1F8399D0-708A-2464-56FF-4BE1C5B8D92F}"/>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3952;p32">
              <a:extLst>
                <a:ext uri="{FF2B5EF4-FFF2-40B4-BE49-F238E27FC236}">
                  <a16:creationId xmlns:a16="http://schemas.microsoft.com/office/drawing/2014/main" id="{09D6462C-6E5C-BE7C-DBA5-5041EA8B4314}"/>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3953;p32">
              <a:extLst>
                <a:ext uri="{FF2B5EF4-FFF2-40B4-BE49-F238E27FC236}">
                  <a16:creationId xmlns:a16="http://schemas.microsoft.com/office/drawing/2014/main" id="{0FF650B5-A5B6-19E1-7818-82B5C96C57D1}"/>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54;p32">
              <a:extLst>
                <a:ext uri="{FF2B5EF4-FFF2-40B4-BE49-F238E27FC236}">
                  <a16:creationId xmlns:a16="http://schemas.microsoft.com/office/drawing/2014/main" id="{02C9B023-D845-F8C3-D874-8640CF27C0BB}"/>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365579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07B69FA-9FCF-E8E1-46DD-8BC8DD794171}"/>
              </a:ext>
            </a:extLst>
          </p:cNvPr>
          <p:cNvSpPr/>
          <p:nvPr/>
        </p:nvSpPr>
        <p:spPr>
          <a:xfrm>
            <a:off x="6094070" y="1569093"/>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889A503-6CCE-6871-37F0-94D20EE9F480}"/>
                  </a:ext>
                </a:extLst>
              </p14:cNvPr>
              <p14:cNvContentPartPr/>
              <p14:nvPr/>
            </p14:nvContentPartPr>
            <p14:xfrm>
              <a:off x="7942690" y="2031203"/>
              <a:ext cx="270" cy="270"/>
            </p14:xfrm>
          </p:contentPart>
        </mc:Choice>
        <mc:Fallback xmlns="">
          <p:pic>
            <p:nvPicPr>
              <p:cNvPr id="5" name="Ink 4">
                <a:extLst>
                  <a:ext uri="{FF2B5EF4-FFF2-40B4-BE49-F238E27FC236}">
                    <a16:creationId xmlns:a16="http://schemas.microsoft.com/office/drawing/2014/main" id="{9889A503-6CCE-6871-37F0-94D20EE9F480}"/>
                  </a:ext>
                </a:extLst>
              </p:cNvPr>
              <p:cNvPicPr/>
              <p:nvPr/>
            </p:nvPicPr>
            <p:blipFill>
              <a:blip r:embed="rId3"/>
              <a:stretch>
                <a:fillRect/>
              </a:stretch>
            </p:blipFill>
            <p:spPr>
              <a:xfrm>
                <a:off x="7895440" y="1983953"/>
                <a:ext cx="94500" cy="94500"/>
              </a:xfrm>
              <a:prstGeom prst="rect">
                <a:avLst/>
              </a:prstGeom>
            </p:spPr>
          </p:pic>
        </mc:Fallback>
      </mc:AlternateContent>
      <p:sp>
        <p:nvSpPr>
          <p:cNvPr id="11" name="Oval 10">
            <a:extLst>
              <a:ext uri="{FF2B5EF4-FFF2-40B4-BE49-F238E27FC236}">
                <a16:creationId xmlns:a16="http://schemas.microsoft.com/office/drawing/2014/main" id="{5B84B6C4-EDB1-35FD-F720-A12D3A5E2B57}"/>
              </a:ext>
            </a:extLst>
          </p:cNvPr>
          <p:cNvSpPr/>
          <p:nvPr/>
        </p:nvSpPr>
        <p:spPr>
          <a:xfrm>
            <a:off x="6089851" y="1558658"/>
            <a:ext cx="2005793" cy="2005314"/>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4" name="Oval 3">
            <a:extLst>
              <a:ext uri="{FF2B5EF4-FFF2-40B4-BE49-F238E27FC236}">
                <a16:creationId xmlns:a16="http://schemas.microsoft.com/office/drawing/2014/main" id="{89BA1863-66AD-0426-DCDA-D4EFE25E0A4D}"/>
              </a:ext>
            </a:extLst>
          </p:cNvPr>
          <p:cNvSpPr/>
          <p:nvPr/>
        </p:nvSpPr>
        <p:spPr>
          <a:xfrm>
            <a:off x="6088182" y="1569093"/>
            <a:ext cx="2005793" cy="20053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86648DA-EB90-E39B-0114-D3DD07453C8D}"/>
                  </a:ext>
                </a:extLst>
              </p14:cNvPr>
              <p14:cNvContentPartPr/>
              <p14:nvPr/>
            </p14:nvContentPartPr>
            <p14:xfrm>
              <a:off x="6093634" y="2491297"/>
              <a:ext cx="270" cy="270"/>
            </p14:xfrm>
          </p:contentPart>
        </mc:Choice>
        <mc:Fallback xmlns="">
          <p:pic>
            <p:nvPicPr>
              <p:cNvPr id="6" name="Ink 5">
                <a:extLst>
                  <a:ext uri="{FF2B5EF4-FFF2-40B4-BE49-F238E27FC236}">
                    <a16:creationId xmlns:a16="http://schemas.microsoft.com/office/drawing/2014/main" id="{086648DA-EB90-E39B-0114-D3DD07453C8D}"/>
                  </a:ext>
                </a:extLst>
              </p:cNvPr>
              <p:cNvPicPr/>
              <p:nvPr/>
            </p:nvPicPr>
            <p:blipFill>
              <a:blip r:embed="rId5"/>
              <a:stretch>
                <a:fillRect/>
              </a:stretch>
            </p:blipFill>
            <p:spPr>
              <a:xfrm>
                <a:off x="6046384" y="2444047"/>
                <a:ext cx="94500" cy="94500"/>
              </a:xfrm>
              <a:prstGeom prst="rect">
                <a:avLst/>
              </a:prstGeom>
            </p:spPr>
          </p:pic>
        </mc:Fallback>
      </mc:AlternateContent>
      <p:sp>
        <p:nvSpPr>
          <p:cNvPr id="7" name="Oval 6">
            <a:extLst>
              <a:ext uri="{FF2B5EF4-FFF2-40B4-BE49-F238E27FC236}">
                <a16:creationId xmlns:a16="http://schemas.microsoft.com/office/drawing/2014/main" id="{9DB266EA-944C-859D-AFF2-0F55693E2AAE}"/>
              </a:ext>
            </a:extLst>
          </p:cNvPr>
          <p:cNvSpPr/>
          <p:nvPr/>
        </p:nvSpPr>
        <p:spPr>
          <a:xfrm>
            <a:off x="6094070" y="1572095"/>
            <a:ext cx="2005793" cy="2005314"/>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12" name="Google Shape;3973;p33">
            <a:extLst>
              <a:ext uri="{FF2B5EF4-FFF2-40B4-BE49-F238E27FC236}">
                <a16:creationId xmlns:a16="http://schemas.microsoft.com/office/drawing/2014/main" id="{882CD8A9-D04F-67D2-FE30-2E7F086A425E}"/>
              </a:ext>
            </a:extLst>
          </p:cNvPr>
          <p:cNvSpPr txBox="1">
            <a:spLocks noGrp="1"/>
          </p:cNvSpPr>
          <p:nvPr>
            <p:ph type="subTitle" idx="1"/>
          </p:nvPr>
        </p:nvSpPr>
        <p:spPr>
          <a:xfrm>
            <a:off x="713225" y="1371601"/>
            <a:ext cx="4620732" cy="3532414"/>
          </a:xfrm>
          <a:prstGeom prst="rect">
            <a:avLst/>
          </a:prstGeom>
        </p:spPr>
        <p:txBody>
          <a:bodyPr spcFirstLastPara="1" wrap="square" lIns="91425" tIns="91425" rIns="91425" bIns="91425" anchor="ctr" anchorCtr="0">
            <a:noAutofit/>
          </a:bodyPr>
          <a:lstStyle/>
          <a:p>
            <a:pPr marL="0" lvl="0" indent="0" algn="just" rtl="0">
              <a:lnSpc>
                <a:spcPct val="150000"/>
              </a:lnSpc>
              <a:spcBef>
                <a:spcPts val="600"/>
              </a:spcBef>
              <a:spcAft>
                <a:spcPts val="600"/>
              </a:spcAft>
              <a:buNone/>
            </a:pPr>
            <a:r>
              <a:rPr lang="en-US" sz="1400" b="1" i="1" dirty="0">
                <a:effectLst>
                  <a:outerShdw blurRad="38100" dist="38100" dir="2700000" algn="tl">
                    <a:srgbClr val="000000">
                      <a:alpha val="43137"/>
                    </a:srgbClr>
                  </a:outerShdw>
                </a:effectLst>
              </a:rPr>
              <a:t>Theory of Hough Circle Transform</a:t>
            </a:r>
          </a:p>
          <a:p>
            <a:pPr marL="171450" indent="-171450" algn="just">
              <a:lnSpc>
                <a:spcPct val="150000"/>
              </a:lnSpc>
              <a:spcBef>
                <a:spcPts val="600"/>
              </a:spcBef>
              <a:spcAft>
                <a:spcPts val="600"/>
              </a:spcAft>
            </a:pPr>
            <a:r>
              <a:rPr lang="en-US" sz="1200" dirty="0"/>
              <a:t>3d parameter space.</a:t>
            </a:r>
          </a:p>
          <a:p>
            <a:pPr marL="171450" indent="-171450" algn="just">
              <a:lnSpc>
                <a:spcPct val="150000"/>
              </a:lnSpc>
              <a:spcBef>
                <a:spcPts val="600"/>
              </a:spcBef>
              <a:spcAft>
                <a:spcPts val="600"/>
              </a:spcAft>
            </a:pPr>
            <a:r>
              <a:rPr lang="en-US" sz="1200" dirty="0"/>
              <a:t>Mathematically, a circle can be described by the equation:</a:t>
            </a:r>
            <a:br>
              <a:rPr lang="en-US" dirty="0">
                <a:latin typeface="Ubuntu" panose="020B0504030602030204" pitchFamily="34" charset="0"/>
              </a:rPr>
            </a:br>
            <a:r>
              <a:rPr lang="en-US" sz="1200" b="0" i="0" u="none" strike="noStrike" baseline="0" dirty="0">
                <a:latin typeface="Ubuntu" panose="020B0504030602030204" pitchFamily="34" charset="0"/>
              </a:rPr>
              <a:t>	</a:t>
            </a:r>
            <a:r>
              <a:rPr lang="en-US" kern="100" dirty="0">
                <a:effectLst/>
                <a:latin typeface="Ubuntu" panose="020B0504030602030204" pitchFamily="34" charset="0"/>
                <a:ea typeface="Aptos" panose="020B0004020202020204" pitchFamily="34" charset="0"/>
                <a:cs typeface="Arial" panose="020B0604020202020204" pitchFamily="34" charset="0"/>
              </a:rPr>
              <a:t>(x - </a:t>
            </a:r>
            <a:r>
              <a:rPr lang="en-US" kern="100" dirty="0" err="1">
                <a:effectLst/>
                <a:latin typeface="Ubuntu" panose="020B0504030602030204" pitchFamily="34" charset="0"/>
                <a:ea typeface="Aptos" panose="020B0004020202020204" pitchFamily="34" charset="0"/>
                <a:cs typeface="Arial" panose="020B0604020202020204" pitchFamily="34" charset="0"/>
              </a:rPr>
              <a:t>x</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r>
              <a:rPr lang="en-US" kern="100" dirty="0">
                <a:effectLst/>
                <a:latin typeface="Ubuntu" panose="020B0504030602030204" pitchFamily="34" charset="0"/>
                <a:ea typeface="Aptos" panose="020B0004020202020204" pitchFamily="34" charset="0"/>
                <a:cs typeface="Arial" panose="020B0604020202020204" pitchFamily="34" charset="0"/>
              </a:rPr>
              <a:t> + (y - </a:t>
            </a:r>
            <a:r>
              <a:rPr lang="en-US" kern="100" dirty="0" err="1">
                <a:effectLst/>
                <a:latin typeface="Ubuntu" panose="020B0504030602030204" pitchFamily="34" charset="0"/>
                <a:ea typeface="Aptos" panose="020B0004020202020204" pitchFamily="34" charset="0"/>
                <a:cs typeface="Arial" panose="020B0604020202020204" pitchFamily="34" charset="0"/>
              </a:rPr>
              <a:t>y</a:t>
            </a:r>
            <a:r>
              <a:rPr lang="en-US" kern="100" baseline="-25000" dirty="0" err="1">
                <a:effectLst/>
                <a:latin typeface="Ubuntu" panose="020B0504030602030204" pitchFamily="34" charset="0"/>
                <a:ea typeface="Aptos" panose="020B0004020202020204" pitchFamily="34" charset="0"/>
                <a:cs typeface="Arial" panose="020B0604020202020204" pitchFamily="34" charset="0"/>
              </a:rPr>
              <a:t>center</a:t>
            </a:r>
            <a:r>
              <a:rPr lang="en-US" kern="100" dirty="0">
                <a:effectLst/>
                <a:latin typeface="Ubuntu" panose="020B0504030602030204" pitchFamily="34" charset="0"/>
                <a:ea typeface="Aptos" panose="020B0004020202020204" pitchFamily="34" charset="0"/>
                <a:cs typeface="Arial" panose="020B0604020202020204" pitchFamily="34" charset="0"/>
              </a:rPr>
              <a:t>)</a:t>
            </a:r>
            <a:r>
              <a:rPr lang="en-US" kern="100" baseline="30000" dirty="0">
                <a:effectLst/>
                <a:latin typeface="Ubuntu" panose="020B0504030602030204" pitchFamily="34" charset="0"/>
                <a:ea typeface="Aptos" panose="020B0004020202020204" pitchFamily="34" charset="0"/>
                <a:cs typeface="Arial" panose="020B0604020202020204" pitchFamily="34" charset="0"/>
              </a:rPr>
              <a:t>2 </a:t>
            </a:r>
            <a:r>
              <a:rPr lang="en-US" kern="100" dirty="0">
                <a:effectLst/>
                <a:latin typeface="Ubuntu" panose="020B0504030602030204" pitchFamily="34" charset="0"/>
                <a:ea typeface="Aptos" panose="020B0004020202020204" pitchFamily="34" charset="0"/>
                <a:cs typeface="Arial" panose="020B0604020202020204" pitchFamily="34" charset="0"/>
              </a:rPr>
              <a:t>= r</a:t>
            </a:r>
            <a:r>
              <a:rPr lang="en-US" kern="100" baseline="30000" dirty="0">
                <a:effectLst/>
                <a:latin typeface="Ubuntu" panose="020B0504030602030204" pitchFamily="34" charset="0"/>
                <a:ea typeface="Aptos" panose="020B0004020202020204" pitchFamily="34" charset="0"/>
                <a:cs typeface="Arial" panose="020B0604020202020204" pitchFamily="34" charset="0"/>
              </a:rPr>
              <a:t>2</a:t>
            </a:r>
          </a:p>
          <a:p>
            <a:pPr marL="171450" indent="-171450" algn="just">
              <a:lnSpc>
                <a:spcPct val="150000"/>
              </a:lnSpc>
              <a:spcBef>
                <a:spcPts val="600"/>
              </a:spcBef>
              <a:spcAft>
                <a:spcPts val="600"/>
              </a:spcAft>
            </a:pPr>
            <a:r>
              <a:rPr lang="en-US" sz="1200" dirty="0"/>
              <a:t>For each edge point (x; y) in the image, the possible circles passing through that point are determined</a:t>
            </a:r>
          </a:p>
          <a:p>
            <a:pPr marL="171450" indent="-171450" algn="just">
              <a:lnSpc>
                <a:spcPct val="150000"/>
              </a:lnSpc>
              <a:spcBef>
                <a:spcPts val="600"/>
              </a:spcBef>
              <a:spcAft>
                <a:spcPts val="600"/>
              </a:spcAft>
            </a:pPr>
            <a:r>
              <a:rPr lang="en-US" sz="1200" dirty="0"/>
              <a:t>Accumulator array in the parameter space is incremented.</a:t>
            </a:r>
          </a:p>
          <a:p>
            <a:pPr marL="171450" indent="-171450" algn="just">
              <a:lnSpc>
                <a:spcPct val="150000"/>
              </a:lnSpc>
              <a:spcBef>
                <a:spcPts val="600"/>
              </a:spcBef>
              <a:spcAft>
                <a:spcPts val="600"/>
              </a:spcAft>
            </a:pPr>
            <a:r>
              <a:rPr lang="en-US" sz="1200" dirty="0"/>
              <a:t>The peaks in this accumulator array indicate the parameters of the circles present in the image.</a:t>
            </a:r>
          </a:p>
        </p:txBody>
      </p:sp>
      <p:sp>
        <p:nvSpPr>
          <p:cNvPr id="13" name="Google Shape;3974;p33">
            <a:extLst>
              <a:ext uri="{FF2B5EF4-FFF2-40B4-BE49-F238E27FC236}">
                <a16:creationId xmlns:a16="http://schemas.microsoft.com/office/drawing/2014/main" id="{43234461-417E-E4ED-B41E-48FEBF31A5A4}"/>
              </a:ext>
            </a:extLst>
          </p:cNvPr>
          <p:cNvSpPr txBox="1">
            <a:spLocks noGrp="1"/>
          </p:cNvSpPr>
          <p:nvPr>
            <p:ph type="title"/>
          </p:nvPr>
        </p:nvSpPr>
        <p:spPr>
          <a:xfrm>
            <a:off x="713225" y="115173"/>
            <a:ext cx="4157100" cy="951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Circle Detection with Hough Transform</a:t>
            </a:r>
            <a:endParaRPr sz="3600" dirty="0"/>
          </a:p>
        </p:txBody>
      </p:sp>
      <p:grpSp>
        <p:nvGrpSpPr>
          <p:cNvPr id="14" name="Google Shape;3941;p32">
            <a:extLst>
              <a:ext uri="{FF2B5EF4-FFF2-40B4-BE49-F238E27FC236}">
                <a16:creationId xmlns:a16="http://schemas.microsoft.com/office/drawing/2014/main" id="{662385EC-5726-DBA7-132C-D65C2A9A01D5}"/>
              </a:ext>
            </a:extLst>
          </p:cNvPr>
          <p:cNvGrpSpPr/>
          <p:nvPr/>
        </p:nvGrpSpPr>
        <p:grpSpPr>
          <a:xfrm>
            <a:off x="255880" y="4340773"/>
            <a:ext cx="160680" cy="263982"/>
            <a:chOff x="-868175" y="741175"/>
            <a:chExt cx="833400" cy="1369200"/>
          </a:xfrm>
        </p:grpSpPr>
        <p:sp>
          <p:nvSpPr>
            <p:cNvPr id="15" name="Google Shape;3942;p32">
              <a:extLst>
                <a:ext uri="{FF2B5EF4-FFF2-40B4-BE49-F238E27FC236}">
                  <a16:creationId xmlns:a16="http://schemas.microsoft.com/office/drawing/2014/main" id="{954D464D-1770-9FBD-AB09-4DFFDD23E3AD}"/>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 name="Google Shape;3943;p32">
              <a:extLst>
                <a:ext uri="{FF2B5EF4-FFF2-40B4-BE49-F238E27FC236}">
                  <a16:creationId xmlns:a16="http://schemas.microsoft.com/office/drawing/2014/main" id="{943B3581-53D1-BD90-956D-CFEE6BBA86A0}"/>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 name="Google Shape;3944;p32">
              <a:extLst>
                <a:ext uri="{FF2B5EF4-FFF2-40B4-BE49-F238E27FC236}">
                  <a16:creationId xmlns:a16="http://schemas.microsoft.com/office/drawing/2014/main" id="{3A7F82FF-8CE4-EC70-1D44-4F413C9A3EAD}"/>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 name="Google Shape;3945;p32">
              <a:extLst>
                <a:ext uri="{FF2B5EF4-FFF2-40B4-BE49-F238E27FC236}">
                  <a16:creationId xmlns:a16="http://schemas.microsoft.com/office/drawing/2014/main" id="{4840F815-B15C-0788-0086-F312ACF39EE7}"/>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 name="Google Shape;3946;p32">
              <a:extLst>
                <a:ext uri="{FF2B5EF4-FFF2-40B4-BE49-F238E27FC236}">
                  <a16:creationId xmlns:a16="http://schemas.microsoft.com/office/drawing/2014/main" id="{8610392B-4A9B-872D-5B0F-2D63A22521E2}"/>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47;p32">
              <a:extLst>
                <a:ext uri="{FF2B5EF4-FFF2-40B4-BE49-F238E27FC236}">
                  <a16:creationId xmlns:a16="http://schemas.microsoft.com/office/drawing/2014/main" id="{186A4AF8-A38D-1D5D-5172-FA15A8CD100B}"/>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2" name="Google Shape;3948;p32">
            <a:extLst>
              <a:ext uri="{FF2B5EF4-FFF2-40B4-BE49-F238E27FC236}">
                <a16:creationId xmlns:a16="http://schemas.microsoft.com/office/drawing/2014/main" id="{EAC43074-7240-11A1-6477-81E16626A004}"/>
              </a:ext>
            </a:extLst>
          </p:cNvPr>
          <p:cNvGrpSpPr/>
          <p:nvPr/>
        </p:nvGrpSpPr>
        <p:grpSpPr>
          <a:xfrm>
            <a:off x="180434" y="4286661"/>
            <a:ext cx="160680" cy="263982"/>
            <a:chOff x="-868175" y="741175"/>
            <a:chExt cx="833400" cy="1369200"/>
          </a:xfrm>
        </p:grpSpPr>
        <p:sp>
          <p:nvSpPr>
            <p:cNvPr id="23" name="Google Shape;3949;p32">
              <a:extLst>
                <a:ext uri="{FF2B5EF4-FFF2-40B4-BE49-F238E27FC236}">
                  <a16:creationId xmlns:a16="http://schemas.microsoft.com/office/drawing/2014/main" id="{9F177E63-C7BA-B30D-4EEB-5A96AE662984}"/>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 name="Google Shape;3950;p32">
              <a:extLst>
                <a:ext uri="{FF2B5EF4-FFF2-40B4-BE49-F238E27FC236}">
                  <a16:creationId xmlns:a16="http://schemas.microsoft.com/office/drawing/2014/main" id="{EE94D231-6FD8-9705-C76D-445B9AC9BC8C}"/>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3951;p32">
              <a:extLst>
                <a:ext uri="{FF2B5EF4-FFF2-40B4-BE49-F238E27FC236}">
                  <a16:creationId xmlns:a16="http://schemas.microsoft.com/office/drawing/2014/main" id="{3E93BAF5-414E-BDB3-569F-85EA4BF06777}"/>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3952;p32">
              <a:extLst>
                <a:ext uri="{FF2B5EF4-FFF2-40B4-BE49-F238E27FC236}">
                  <a16:creationId xmlns:a16="http://schemas.microsoft.com/office/drawing/2014/main" id="{E87AA441-9943-3489-982B-230E9DF6F7D7}"/>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53;p32">
              <a:extLst>
                <a:ext uri="{FF2B5EF4-FFF2-40B4-BE49-F238E27FC236}">
                  <a16:creationId xmlns:a16="http://schemas.microsoft.com/office/drawing/2014/main" id="{FEB5D176-392F-C008-7914-941E6756E958}"/>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 name="Google Shape;3954;p32">
              <a:extLst>
                <a:ext uri="{FF2B5EF4-FFF2-40B4-BE49-F238E27FC236}">
                  <a16:creationId xmlns:a16="http://schemas.microsoft.com/office/drawing/2014/main" id="{6AC605A3-1D16-940E-14AE-F81F3D39AAFF}"/>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284110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8976E93-C4FB-72CC-E876-B57EFB8704F2}"/>
              </a:ext>
            </a:extLst>
          </p:cNvPr>
          <p:cNvSpPr/>
          <p:nvPr/>
        </p:nvSpPr>
        <p:spPr>
          <a:xfrm>
            <a:off x="6094070" y="1569093"/>
            <a:ext cx="2005793" cy="2005314"/>
          </a:xfrm>
          <a:prstGeom prst="ellipse">
            <a:avLst/>
          </a:prstGeom>
          <a:noFill/>
          <a:ln w="76200">
            <a:solidFill>
              <a:schemeClr val="tx1"/>
            </a:solidFill>
          </a:ln>
          <a:effectLst>
            <a:glow rad="19050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cxnSp>
        <p:nvCxnSpPr>
          <p:cNvPr id="16" name="Straight Arrow Connector 15">
            <a:extLst>
              <a:ext uri="{FF2B5EF4-FFF2-40B4-BE49-F238E27FC236}">
                <a16:creationId xmlns:a16="http://schemas.microsoft.com/office/drawing/2014/main" id="{0B1B6C9B-5C85-0972-9346-E21CA7C2D6CC}"/>
              </a:ext>
            </a:extLst>
          </p:cNvPr>
          <p:cNvCxnSpPr>
            <a:cxnSpLocks/>
          </p:cNvCxnSpPr>
          <p:nvPr/>
        </p:nvCxnSpPr>
        <p:spPr>
          <a:xfrm>
            <a:off x="5594985" y="2571750"/>
            <a:ext cx="2846070"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8BF526-0ECC-DC63-CC26-5A761FD5D1DA}"/>
              </a:ext>
            </a:extLst>
          </p:cNvPr>
          <p:cNvCxnSpPr>
            <a:cxnSpLocks/>
          </p:cNvCxnSpPr>
          <p:nvPr/>
        </p:nvCxnSpPr>
        <p:spPr>
          <a:xfrm flipH="1">
            <a:off x="6006465" y="1480185"/>
            <a:ext cx="2182328" cy="2181805"/>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7577CF0-6DC5-F08B-B908-670596DE1D47}"/>
                  </a:ext>
                </a:extLst>
              </p14:cNvPr>
              <p14:cNvContentPartPr/>
              <p14:nvPr/>
            </p14:nvContentPartPr>
            <p14:xfrm>
              <a:off x="7806122" y="1862765"/>
              <a:ext cx="270" cy="270"/>
            </p14:xfrm>
          </p:contentPart>
        </mc:Choice>
        <mc:Fallback xmlns="">
          <p:pic>
            <p:nvPicPr>
              <p:cNvPr id="5" name="Ink 4">
                <a:extLst>
                  <a:ext uri="{FF2B5EF4-FFF2-40B4-BE49-F238E27FC236}">
                    <a16:creationId xmlns:a16="http://schemas.microsoft.com/office/drawing/2014/main" id="{D7577CF0-6DC5-F08B-B908-670596DE1D47}"/>
                  </a:ext>
                </a:extLst>
              </p:cNvPr>
              <p:cNvPicPr/>
              <p:nvPr/>
            </p:nvPicPr>
            <p:blipFill>
              <a:blip r:embed="rId3"/>
              <a:stretch>
                <a:fillRect/>
              </a:stretch>
            </p:blipFill>
            <p:spPr>
              <a:xfrm>
                <a:off x="7758872" y="1815515"/>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E601FD1-9205-D5EB-6663-6AFC16955F1A}"/>
                  </a:ext>
                </a:extLst>
              </p14:cNvPr>
              <p14:cNvContentPartPr/>
              <p14:nvPr/>
            </p14:nvContentPartPr>
            <p14:xfrm>
              <a:off x="6093800" y="2571480"/>
              <a:ext cx="270" cy="270"/>
            </p14:xfrm>
          </p:contentPart>
        </mc:Choice>
        <mc:Fallback xmlns="">
          <p:pic>
            <p:nvPicPr>
              <p:cNvPr id="7" name="Ink 6">
                <a:extLst>
                  <a:ext uri="{FF2B5EF4-FFF2-40B4-BE49-F238E27FC236}">
                    <a16:creationId xmlns:a16="http://schemas.microsoft.com/office/drawing/2014/main" id="{BE601FD1-9205-D5EB-6663-6AFC16955F1A}"/>
                  </a:ext>
                </a:extLst>
              </p:cNvPr>
              <p:cNvPicPr/>
              <p:nvPr/>
            </p:nvPicPr>
            <p:blipFill>
              <a:blip r:embed="rId5"/>
              <a:stretch>
                <a:fillRect/>
              </a:stretch>
            </p:blipFill>
            <p:spPr>
              <a:xfrm>
                <a:off x="6046550" y="2524230"/>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F3383C11-AF0C-BC0C-1396-F2DD06365859}"/>
                  </a:ext>
                </a:extLst>
              </p14:cNvPr>
              <p14:cNvContentPartPr/>
              <p14:nvPr/>
            </p14:nvContentPartPr>
            <p14:xfrm>
              <a:off x="7096118" y="2571413"/>
              <a:ext cx="270" cy="270"/>
            </p14:xfrm>
          </p:contentPart>
        </mc:Choice>
        <mc:Fallback xmlns="">
          <p:pic>
            <p:nvPicPr>
              <p:cNvPr id="31" name="Ink 30">
                <a:extLst>
                  <a:ext uri="{FF2B5EF4-FFF2-40B4-BE49-F238E27FC236}">
                    <a16:creationId xmlns:a16="http://schemas.microsoft.com/office/drawing/2014/main" id="{F3383C11-AF0C-BC0C-1396-F2DD06365859}"/>
                  </a:ext>
                </a:extLst>
              </p:cNvPr>
              <p:cNvPicPr/>
              <p:nvPr/>
            </p:nvPicPr>
            <p:blipFill>
              <a:blip r:embed="rId7"/>
              <a:stretch>
                <a:fillRect/>
              </a:stretch>
            </p:blipFill>
            <p:spPr>
              <a:xfrm>
                <a:off x="7048868" y="2524163"/>
                <a:ext cx="94500" cy="94500"/>
              </a:xfrm>
              <a:prstGeom prst="rect">
                <a:avLst/>
              </a:prstGeom>
            </p:spPr>
          </p:pic>
        </mc:Fallback>
      </mc:AlternateContent>
      <p:sp>
        <p:nvSpPr>
          <p:cNvPr id="10" name="Google Shape;3973;p33">
            <a:extLst>
              <a:ext uri="{FF2B5EF4-FFF2-40B4-BE49-F238E27FC236}">
                <a16:creationId xmlns:a16="http://schemas.microsoft.com/office/drawing/2014/main" id="{CD59D2F1-8366-27F3-57B4-4E598FC6C10C}"/>
              </a:ext>
            </a:extLst>
          </p:cNvPr>
          <p:cNvSpPr txBox="1">
            <a:spLocks noGrp="1"/>
          </p:cNvSpPr>
          <p:nvPr>
            <p:ph type="subTitle" idx="1"/>
          </p:nvPr>
        </p:nvSpPr>
        <p:spPr>
          <a:xfrm>
            <a:off x="713225" y="1371601"/>
            <a:ext cx="4620732" cy="3532414"/>
          </a:xfrm>
          <a:prstGeom prst="rect">
            <a:avLst/>
          </a:prstGeom>
        </p:spPr>
        <p:txBody>
          <a:bodyPr spcFirstLastPara="1" wrap="square" lIns="91425" tIns="91425" rIns="91425" bIns="91425" anchor="ctr" anchorCtr="0">
            <a:noAutofit/>
          </a:bodyPr>
          <a:lstStyle/>
          <a:p>
            <a:pPr marL="285750" indent="-285750" algn="just">
              <a:spcBef>
                <a:spcPts val="600"/>
              </a:spcBef>
              <a:spcAft>
                <a:spcPts val="600"/>
              </a:spcAft>
            </a:pPr>
            <a:r>
              <a:rPr lang="en-US" sz="1400" b="1" dirty="0"/>
              <a:t>The traditional Hough Circle Transform is computationally expensive: </a:t>
            </a:r>
            <a:r>
              <a:rPr lang="en-US" sz="1400" dirty="0"/>
              <a:t>3d space parameters</a:t>
            </a:r>
          </a:p>
          <a:p>
            <a:pPr marL="285750" indent="-285750" algn="just">
              <a:spcBef>
                <a:spcPts val="600"/>
              </a:spcBef>
              <a:spcAft>
                <a:spcPts val="600"/>
              </a:spcAft>
            </a:pPr>
            <a:r>
              <a:rPr lang="en-US" sz="1400" b="1" i="1" dirty="0">
                <a:effectLst>
                  <a:outerShdw blurRad="38100" dist="38100" dir="2700000" algn="tl">
                    <a:srgbClr val="000000">
                      <a:alpha val="43137"/>
                    </a:srgbClr>
                  </a:outerShdw>
                </a:effectLst>
              </a:rPr>
              <a:t>The Hough Gradient Method </a:t>
            </a:r>
            <a:r>
              <a:rPr lang="en-US" sz="1400" dirty="0"/>
              <a:t>reduces the computational complexity by taking advantage of the gradients of edge points. Here’s how it works:</a:t>
            </a:r>
          </a:p>
          <a:p>
            <a:pPr marL="742950" lvl="1" indent="-285750" algn="just">
              <a:spcBef>
                <a:spcPts val="600"/>
              </a:spcBef>
              <a:spcAft>
                <a:spcPts val="600"/>
              </a:spcAft>
            </a:pPr>
            <a:r>
              <a:rPr lang="en-US" sz="1400" b="1" dirty="0"/>
              <a:t>Edge Detection</a:t>
            </a:r>
          </a:p>
          <a:p>
            <a:pPr marL="742950" lvl="1" indent="-285750" algn="just">
              <a:spcBef>
                <a:spcPts val="600"/>
              </a:spcBef>
              <a:spcAft>
                <a:spcPts val="600"/>
              </a:spcAft>
            </a:pPr>
            <a:r>
              <a:rPr lang="en-US" sz="1400" b="1" dirty="0"/>
              <a:t>Gradient Computation: </a:t>
            </a:r>
            <a:r>
              <a:rPr lang="en-US" sz="1400" dirty="0"/>
              <a:t>For each edge point, the gradient direction is computed. The gradient direction indicates the direction of the center of the circle for that edge point.</a:t>
            </a:r>
          </a:p>
          <a:p>
            <a:pPr marL="742950" lvl="1" indent="-285750" algn="just">
              <a:spcBef>
                <a:spcPts val="600"/>
              </a:spcBef>
              <a:spcAft>
                <a:spcPts val="600"/>
              </a:spcAft>
            </a:pPr>
            <a:r>
              <a:rPr lang="en-US" sz="1400" b="1" dirty="0"/>
              <a:t>Voting in Accumulator Space: </a:t>
            </a:r>
            <a:r>
              <a:rPr lang="en-US" sz="1400" dirty="0"/>
              <a:t>The algorithm only votes for circle centers along the gradient direction</a:t>
            </a:r>
          </a:p>
        </p:txBody>
      </p:sp>
      <p:sp>
        <p:nvSpPr>
          <p:cNvPr id="11" name="Google Shape;3974;p33">
            <a:extLst>
              <a:ext uri="{FF2B5EF4-FFF2-40B4-BE49-F238E27FC236}">
                <a16:creationId xmlns:a16="http://schemas.microsoft.com/office/drawing/2014/main" id="{C6E1E27F-713A-E64C-47A5-1FAD4372F2B1}"/>
              </a:ext>
            </a:extLst>
          </p:cNvPr>
          <p:cNvSpPr txBox="1">
            <a:spLocks noGrp="1"/>
          </p:cNvSpPr>
          <p:nvPr>
            <p:ph type="title"/>
          </p:nvPr>
        </p:nvSpPr>
        <p:spPr>
          <a:xfrm>
            <a:off x="713224" y="115173"/>
            <a:ext cx="4620731" cy="951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Differences from Hough Gradient Method</a:t>
            </a:r>
            <a:endParaRPr sz="3600" dirty="0"/>
          </a:p>
        </p:txBody>
      </p:sp>
      <p:grpSp>
        <p:nvGrpSpPr>
          <p:cNvPr id="13" name="Google Shape;3941;p32">
            <a:extLst>
              <a:ext uri="{FF2B5EF4-FFF2-40B4-BE49-F238E27FC236}">
                <a16:creationId xmlns:a16="http://schemas.microsoft.com/office/drawing/2014/main" id="{ED76B5E0-09D6-9C38-2CFF-DDA3147A839E}"/>
              </a:ext>
            </a:extLst>
          </p:cNvPr>
          <p:cNvGrpSpPr/>
          <p:nvPr/>
        </p:nvGrpSpPr>
        <p:grpSpPr>
          <a:xfrm>
            <a:off x="255880" y="4340773"/>
            <a:ext cx="160680" cy="263982"/>
            <a:chOff x="-868175" y="741175"/>
            <a:chExt cx="833400" cy="1369200"/>
          </a:xfrm>
        </p:grpSpPr>
        <p:sp>
          <p:nvSpPr>
            <p:cNvPr id="14" name="Google Shape;3942;p32">
              <a:extLst>
                <a:ext uri="{FF2B5EF4-FFF2-40B4-BE49-F238E27FC236}">
                  <a16:creationId xmlns:a16="http://schemas.microsoft.com/office/drawing/2014/main" id="{C6AE130D-471F-A724-81CC-BC613225B7C5}"/>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 name="Google Shape;3943;p32">
              <a:extLst>
                <a:ext uri="{FF2B5EF4-FFF2-40B4-BE49-F238E27FC236}">
                  <a16:creationId xmlns:a16="http://schemas.microsoft.com/office/drawing/2014/main" id="{AA933A8C-D5AA-11BB-D45E-E1D26D114BFA}"/>
                </a:ext>
              </a:extLst>
            </p:cNvPr>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 name="Google Shape;3944;p32">
              <a:extLst>
                <a:ext uri="{FF2B5EF4-FFF2-40B4-BE49-F238E27FC236}">
                  <a16:creationId xmlns:a16="http://schemas.microsoft.com/office/drawing/2014/main" id="{849A842E-39F9-5E46-9430-86693017FCB3}"/>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 name="Google Shape;3945;p32">
              <a:extLst>
                <a:ext uri="{FF2B5EF4-FFF2-40B4-BE49-F238E27FC236}">
                  <a16:creationId xmlns:a16="http://schemas.microsoft.com/office/drawing/2014/main" id="{A262EF01-4677-DB90-5D98-41CDC85C1859}"/>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 name="Google Shape;3946;p32">
              <a:extLst>
                <a:ext uri="{FF2B5EF4-FFF2-40B4-BE49-F238E27FC236}">
                  <a16:creationId xmlns:a16="http://schemas.microsoft.com/office/drawing/2014/main" id="{D1ABB9AF-CBF6-87F2-3330-FB908788FA3A}"/>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 name="Google Shape;3947;p32">
              <a:extLst>
                <a:ext uri="{FF2B5EF4-FFF2-40B4-BE49-F238E27FC236}">
                  <a16:creationId xmlns:a16="http://schemas.microsoft.com/office/drawing/2014/main" id="{EC4D34B5-D120-D836-E3BD-6A75DC0F16B8}"/>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2" name="Google Shape;3948;p32">
            <a:extLst>
              <a:ext uri="{FF2B5EF4-FFF2-40B4-BE49-F238E27FC236}">
                <a16:creationId xmlns:a16="http://schemas.microsoft.com/office/drawing/2014/main" id="{9221EE7B-E4A0-17F7-9E7D-51259C430BD7}"/>
              </a:ext>
            </a:extLst>
          </p:cNvPr>
          <p:cNvGrpSpPr/>
          <p:nvPr/>
        </p:nvGrpSpPr>
        <p:grpSpPr>
          <a:xfrm>
            <a:off x="180434" y="4286661"/>
            <a:ext cx="160680" cy="263982"/>
            <a:chOff x="-868175" y="741175"/>
            <a:chExt cx="833400" cy="1369200"/>
          </a:xfrm>
        </p:grpSpPr>
        <p:sp>
          <p:nvSpPr>
            <p:cNvPr id="23" name="Google Shape;3949;p32">
              <a:extLst>
                <a:ext uri="{FF2B5EF4-FFF2-40B4-BE49-F238E27FC236}">
                  <a16:creationId xmlns:a16="http://schemas.microsoft.com/office/drawing/2014/main" id="{4F103832-2F33-BF83-E2DD-06D84FBCF6DD}"/>
                </a:ext>
              </a:extLst>
            </p:cNvPr>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 name="Google Shape;3950;p32">
              <a:extLst>
                <a:ext uri="{FF2B5EF4-FFF2-40B4-BE49-F238E27FC236}">
                  <a16:creationId xmlns:a16="http://schemas.microsoft.com/office/drawing/2014/main" id="{23021C85-F5E9-994B-F8D4-2B74D829E3BC}"/>
                </a:ext>
              </a:extLst>
            </p:cNvPr>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5" name="Google Shape;3951;p32">
              <a:extLst>
                <a:ext uri="{FF2B5EF4-FFF2-40B4-BE49-F238E27FC236}">
                  <a16:creationId xmlns:a16="http://schemas.microsoft.com/office/drawing/2014/main" id="{91177D6F-5936-9F0D-BE54-F03027BD9526}"/>
                </a:ext>
              </a:extLst>
            </p:cNvPr>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6" name="Google Shape;3952;p32">
              <a:extLst>
                <a:ext uri="{FF2B5EF4-FFF2-40B4-BE49-F238E27FC236}">
                  <a16:creationId xmlns:a16="http://schemas.microsoft.com/office/drawing/2014/main" id="{8B27CA4C-0FE3-7995-1249-969414A913C6}"/>
                </a:ext>
              </a:extLst>
            </p:cNvPr>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7" name="Google Shape;3953;p32">
              <a:extLst>
                <a:ext uri="{FF2B5EF4-FFF2-40B4-BE49-F238E27FC236}">
                  <a16:creationId xmlns:a16="http://schemas.microsoft.com/office/drawing/2014/main" id="{85EA361C-5CE6-976A-E786-57CB8C5D18C1}"/>
                </a:ext>
              </a:extLst>
            </p:cNvPr>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8" name="Google Shape;3954;p32">
              <a:extLst>
                <a:ext uri="{FF2B5EF4-FFF2-40B4-BE49-F238E27FC236}">
                  <a16:creationId xmlns:a16="http://schemas.microsoft.com/office/drawing/2014/main" id="{AEBBABF6-1BEC-420C-F015-8586BFB6AD70}"/>
                </a:ext>
              </a:extLst>
            </p:cNvPr>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4253842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circle(in)">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98"/>
        <p:cNvGrpSpPr/>
        <p:nvPr/>
      </p:nvGrpSpPr>
      <p:grpSpPr>
        <a:xfrm>
          <a:off x="0" y="0"/>
          <a:ext cx="0" cy="0"/>
          <a:chOff x="0" y="0"/>
          <a:chExt cx="0" cy="0"/>
        </a:xfrm>
      </p:grpSpPr>
      <p:sp>
        <p:nvSpPr>
          <p:cNvPr id="4401" name="Google Shape;4401;p40"/>
          <p:cNvSpPr txBox="1">
            <a:spLocks noGrp="1"/>
          </p:cNvSpPr>
          <p:nvPr>
            <p:ph type="subTitle" idx="3"/>
          </p:nvPr>
        </p:nvSpPr>
        <p:spPr>
          <a:xfrm>
            <a:off x="4664675" y="2591994"/>
            <a:ext cx="4488051"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Detected Dots</a:t>
            </a:r>
            <a:br>
              <a:rPr lang="en-US" dirty="0"/>
            </a:br>
            <a:r>
              <a:rPr lang="en-US" sz="2400" dirty="0"/>
              <a:t>(Drawn for illustration)</a:t>
            </a:r>
          </a:p>
          <a:p>
            <a:pPr marL="0" lvl="0" indent="0" algn="ctr" rtl="0">
              <a:spcBef>
                <a:spcPts val="0"/>
              </a:spcBef>
              <a:spcAft>
                <a:spcPts val="0"/>
              </a:spcAft>
              <a:buNone/>
            </a:pPr>
            <a:endParaRPr dirty="0"/>
          </a:p>
        </p:txBody>
      </p:sp>
      <p:sp>
        <p:nvSpPr>
          <p:cNvPr id="4402" name="Google Shape;4402;p40"/>
          <p:cNvSpPr txBox="1">
            <a:spLocks noGrp="1"/>
          </p:cNvSpPr>
          <p:nvPr>
            <p:ph type="title"/>
          </p:nvPr>
        </p:nvSpPr>
        <p:spPr>
          <a:xfrm>
            <a:off x="0" y="2591994"/>
            <a:ext cx="4488052"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Original Preprocessed Page</a:t>
            </a:r>
            <a:br>
              <a:rPr lang="en-US" dirty="0"/>
            </a:br>
            <a:endParaRPr dirty="0"/>
          </a:p>
        </p:txBody>
      </p:sp>
      <p:grpSp>
        <p:nvGrpSpPr>
          <p:cNvPr id="4405" name="Google Shape;4405;p40"/>
          <p:cNvGrpSpPr/>
          <p:nvPr/>
        </p:nvGrpSpPr>
        <p:grpSpPr>
          <a:xfrm>
            <a:off x="1569190" y="2228553"/>
            <a:ext cx="1349671" cy="263982"/>
            <a:chOff x="3642143" y="2768779"/>
            <a:chExt cx="1349671" cy="263982"/>
          </a:xfrm>
        </p:grpSpPr>
        <p:grpSp>
          <p:nvGrpSpPr>
            <p:cNvPr id="4406" name="Google Shape;4406;p40"/>
            <p:cNvGrpSpPr/>
            <p:nvPr/>
          </p:nvGrpSpPr>
          <p:grpSpPr>
            <a:xfrm>
              <a:off x="3642143" y="2768779"/>
              <a:ext cx="160680" cy="263982"/>
              <a:chOff x="-868175" y="741175"/>
              <a:chExt cx="833400" cy="1369200"/>
            </a:xfrm>
          </p:grpSpPr>
          <p:sp>
            <p:nvSpPr>
              <p:cNvPr id="4407" name="Google Shape;4407;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08" name="Google Shape;4408;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09" name="Google Shape;4409;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0" name="Google Shape;4410;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1" name="Google Shape;4411;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2" name="Google Shape;4412;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13" name="Google Shape;4413;p40"/>
            <p:cNvGrpSpPr/>
            <p:nvPr/>
          </p:nvGrpSpPr>
          <p:grpSpPr>
            <a:xfrm>
              <a:off x="3879947" y="2768779"/>
              <a:ext cx="160680" cy="263982"/>
              <a:chOff x="-868175" y="741175"/>
              <a:chExt cx="833400" cy="1369200"/>
            </a:xfrm>
          </p:grpSpPr>
          <p:sp>
            <p:nvSpPr>
              <p:cNvPr id="4414" name="Google Shape;4414;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5" name="Google Shape;4415;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6" name="Google Shape;4416;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7" name="Google Shape;4417;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8" name="Google Shape;4418;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9" name="Google Shape;4419;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20" name="Google Shape;4420;p40"/>
            <p:cNvGrpSpPr/>
            <p:nvPr/>
          </p:nvGrpSpPr>
          <p:grpSpPr>
            <a:xfrm>
              <a:off x="4117744" y="2768779"/>
              <a:ext cx="160680" cy="263982"/>
              <a:chOff x="-868175" y="741175"/>
              <a:chExt cx="833400" cy="1369200"/>
            </a:xfrm>
          </p:grpSpPr>
          <p:sp>
            <p:nvSpPr>
              <p:cNvPr id="4421" name="Google Shape;4421;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2" name="Google Shape;4422;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3" name="Google Shape;4423;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4" name="Google Shape;4424;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5" name="Google Shape;4425;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6" name="Google Shape;4426;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27" name="Google Shape;4427;p40"/>
            <p:cNvGrpSpPr/>
            <p:nvPr/>
          </p:nvGrpSpPr>
          <p:grpSpPr>
            <a:xfrm>
              <a:off x="4355541" y="2768779"/>
              <a:ext cx="160680" cy="263982"/>
              <a:chOff x="-868175" y="741175"/>
              <a:chExt cx="833400" cy="1369200"/>
            </a:xfrm>
          </p:grpSpPr>
          <p:sp>
            <p:nvSpPr>
              <p:cNvPr id="4428" name="Google Shape;4428;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9" name="Google Shape;4429;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0" name="Google Shape;4430;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1" name="Google Shape;4431;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2" name="Google Shape;4432;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3" name="Google Shape;4433;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34" name="Google Shape;4434;p40"/>
            <p:cNvGrpSpPr/>
            <p:nvPr/>
          </p:nvGrpSpPr>
          <p:grpSpPr>
            <a:xfrm>
              <a:off x="4593338" y="2768779"/>
              <a:ext cx="160680" cy="263982"/>
              <a:chOff x="-868175" y="741175"/>
              <a:chExt cx="833400" cy="1369200"/>
            </a:xfrm>
          </p:grpSpPr>
          <p:sp>
            <p:nvSpPr>
              <p:cNvPr id="4435" name="Google Shape;4435;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6" name="Google Shape;4436;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7" name="Google Shape;4437;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8" name="Google Shape;4438;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9" name="Google Shape;4439;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0" name="Google Shape;4440;p40"/>
              <p:cNvSpPr/>
              <p:nvPr/>
            </p:nvSpPr>
            <p:spPr>
              <a:xfrm>
                <a:off x="-3323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41" name="Google Shape;4441;p40"/>
            <p:cNvGrpSpPr/>
            <p:nvPr/>
          </p:nvGrpSpPr>
          <p:grpSpPr>
            <a:xfrm>
              <a:off x="4831135" y="2768779"/>
              <a:ext cx="160680" cy="263982"/>
              <a:chOff x="-868175" y="741175"/>
              <a:chExt cx="833400" cy="1369200"/>
            </a:xfrm>
          </p:grpSpPr>
          <p:sp>
            <p:nvSpPr>
              <p:cNvPr id="4442" name="Google Shape;4442;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3" name="Google Shape;4443;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4" name="Google Shape;4444;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5" name="Google Shape;4445;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6" name="Google Shape;4446;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7" name="Google Shape;4447;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grpSp>
        <p:nvGrpSpPr>
          <p:cNvPr id="4448" name="Google Shape;4448;p40"/>
          <p:cNvGrpSpPr/>
          <p:nvPr/>
        </p:nvGrpSpPr>
        <p:grpSpPr>
          <a:xfrm>
            <a:off x="5828618" y="2257241"/>
            <a:ext cx="2063065" cy="263982"/>
            <a:chOff x="3364643" y="2848829"/>
            <a:chExt cx="2063065" cy="263982"/>
          </a:xfrm>
        </p:grpSpPr>
        <p:grpSp>
          <p:nvGrpSpPr>
            <p:cNvPr id="4449" name="Google Shape;4449;p40"/>
            <p:cNvGrpSpPr/>
            <p:nvPr/>
          </p:nvGrpSpPr>
          <p:grpSpPr>
            <a:xfrm>
              <a:off x="3364643" y="2848829"/>
              <a:ext cx="160680" cy="263982"/>
              <a:chOff x="-868175" y="741175"/>
              <a:chExt cx="833400" cy="1369200"/>
            </a:xfrm>
          </p:grpSpPr>
          <p:sp>
            <p:nvSpPr>
              <p:cNvPr id="4450" name="Google Shape;4450;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1" name="Google Shape;4451;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2" name="Google Shape;4452;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3" name="Google Shape;4453;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4" name="Google Shape;4454;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5" name="Google Shape;4455;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56" name="Google Shape;4456;p40"/>
            <p:cNvGrpSpPr/>
            <p:nvPr/>
          </p:nvGrpSpPr>
          <p:grpSpPr>
            <a:xfrm>
              <a:off x="3602447" y="2848829"/>
              <a:ext cx="160680" cy="263982"/>
              <a:chOff x="-868175" y="741175"/>
              <a:chExt cx="833400" cy="1369200"/>
            </a:xfrm>
          </p:grpSpPr>
          <p:sp>
            <p:nvSpPr>
              <p:cNvPr id="4457" name="Google Shape;4457;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8" name="Google Shape;4458;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9" name="Google Shape;4459;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0" name="Google Shape;4460;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1" name="Google Shape;4461;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2" name="Google Shape;4462;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63" name="Google Shape;4463;p40"/>
            <p:cNvGrpSpPr/>
            <p:nvPr/>
          </p:nvGrpSpPr>
          <p:grpSpPr>
            <a:xfrm>
              <a:off x="3840244" y="2848829"/>
              <a:ext cx="160680" cy="263982"/>
              <a:chOff x="-868175" y="741175"/>
              <a:chExt cx="833400" cy="1369200"/>
            </a:xfrm>
          </p:grpSpPr>
          <p:sp>
            <p:nvSpPr>
              <p:cNvPr id="4464" name="Google Shape;4464;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5" name="Google Shape;4465;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6" name="Google Shape;4466;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7" name="Google Shape;4467;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8" name="Google Shape;4468;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9" name="Google Shape;4469;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70" name="Google Shape;4470;p40"/>
            <p:cNvGrpSpPr/>
            <p:nvPr/>
          </p:nvGrpSpPr>
          <p:grpSpPr>
            <a:xfrm>
              <a:off x="4078041" y="2848829"/>
              <a:ext cx="160680" cy="263982"/>
              <a:chOff x="-868175" y="741175"/>
              <a:chExt cx="833400" cy="1369200"/>
            </a:xfrm>
          </p:grpSpPr>
          <p:sp>
            <p:nvSpPr>
              <p:cNvPr id="4471" name="Google Shape;4471;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2" name="Google Shape;4472;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3" name="Google Shape;4473;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4" name="Google Shape;4474;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5" name="Google Shape;4475;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6" name="Google Shape;4476;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77" name="Google Shape;4477;p40"/>
            <p:cNvGrpSpPr/>
            <p:nvPr/>
          </p:nvGrpSpPr>
          <p:grpSpPr>
            <a:xfrm>
              <a:off x="4315838" y="2848829"/>
              <a:ext cx="160680" cy="263982"/>
              <a:chOff x="-868175" y="741175"/>
              <a:chExt cx="833400" cy="1369200"/>
            </a:xfrm>
          </p:grpSpPr>
          <p:sp>
            <p:nvSpPr>
              <p:cNvPr id="4478" name="Google Shape;4478;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9" name="Google Shape;4479;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0" name="Google Shape;4480;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1" name="Google Shape;4481;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2" name="Google Shape;4482;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3" name="Google Shape;4483;p40"/>
              <p:cNvSpPr/>
              <p:nvPr/>
            </p:nvSpPr>
            <p:spPr>
              <a:xfrm>
                <a:off x="-3323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84" name="Google Shape;4484;p40"/>
            <p:cNvGrpSpPr/>
            <p:nvPr/>
          </p:nvGrpSpPr>
          <p:grpSpPr>
            <a:xfrm>
              <a:off x="4553635" y="2848829"/>
              <a:ext cx="160680" cy="263982"/>
              <a:chOff x="-868175" y="741175"/>
              <a:chExt cx="833400" cy="1369200"/>
            </a:xfrm>
          </p:grpSpPr>
          <p:sp>
            <p:nvSpPr>
              <p:cNvPr id="4485" name="Google Shape;4485;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6" name="Google Shape;4486;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7" name="Google Shape;4487;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8" name="Google Shape;4488;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9" name="Google Shape;4489;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0" name="Google Shape;4490;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91" name="Google Shape;4491;p40"/>
            <p:cNvGrpSpPr/>
            <p:nvPr/>
          </p:nvGrpSpPr>
          <p:grpSpPr>
            <a:xfrm>
              <a:off x="4791432" y="2848829"/>
              <a:ext cx="160680" cy="263982"/>
              <a:chOff x="-868175" y="741175"/>
              <a:chExt cx="833400" cy="1369200"/>
            </a:xfrm>
          </p:grpSpPr>
          <p:sp>
            <p:nvSpPr>
              <p:cNvPr id="4492" name="Google Shape;4492;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3" name="Google Shape;4493;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4" name="Google Shape;4494;p40"/>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5" name="Google Shape;4495;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6" name="Google Shape;4496;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7" name="Google Shape;4497;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98" name="Google Shape;4498;p40"/>
            <p:cNvGrpSpPr/>
            <p:nvPr/>
          </p:nvGrpSpPr>
          <p:grpSpPr>
            <a:xfrm>
              <a:off x="5029229" y="2848829"/>
              <a:ext cx="160680" cy="263982"/>
              <a:chOff x="-868175" y="741175"/>
              <a:chExt cx="833400" cy="1369200"/>
            </a:xfrm>
          </p:grpSpPr>
          <p:sp>
            <p:nvSpPr>
              <p:cNvPr id="4499" name="Google Shape;4499;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0" name="Google Shape;4500;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1" name="Google Shape;4501;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2" name="Google Shape;4502;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3" name="Google Shape;4503;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4" name="Google Shape;4504;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505" name="Google Shape;4505;p40"/>
            <p:cNvGrpSpPr/>
            <p:nvPr/>
          </p:nvGrpSpPr>
          <p:grpSpPr>
            <a:xfrm>
              <a:off x="5267029" y="2848829"/>
              <a:ext cx="160680" cy="263982"/>
              <a:chOff x="-868175" y="741175"/>
              <a:chExt cx="833400" cy="1369200"/>
            </a:xfrm>
          </p:grpSpPr>
          <p:sp>
            <p:nvSpPr>
              <p:cNvPr id="4506" name="Google Shape;4506;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7" name="Google Shape;4507;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8" name="Google Shape;4508;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9" name="Google Shape;4509;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10" name="Google Shape;4510;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11" name="Google Shape;4511;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sp>
        <p:nvSpPr>
          <p:cNvPr id="9" name="Subtitle 8">
            <a:extLst>
              <a:ext uri="{FF2B5EF4-FFF2-40B4-BE49-F238E27FC236}">
                <a16:creationId xmlns:a16="http://schemas.microsoft.com/office/drawing/2014/main" id="{EA2FD834-9022-CC41-12F9-E83B7DDA565F}"/>
              </a:ext>
            </a:extLst>
          </p:cNvPr>
          <p:cNvSpPr>
            <a:spLocks noGrp="1"/>
          </p:cNvSpPr>
          <p:nvPr>
            <p:ph type="subTitle" idx="2"/>
          </p:nvPr>
        </p:nvSpPr>
        <p:spPr/>
        <p:txBody>
          <a:bodyPr/>
          <a:lstStyle/>
          <a:p>
            <a:endParaRPr lang="en-US"/>
          </a:p>
        </p:txBody>
      </p:sp>
      <p:pic>
        <p:nvPicPr>
          <p:cNvPr id="11" name="Picture 10">
            <a:extLst>
              <a:ext uri="{FF2B5EF4-FFF2-40B4-BE49-F238E27FC236}">
                <a16:creationId xmlns:a16="http://schemas.microsoft.com/office/drawing/2014/main" id="{BB103A2E-20D1-8023-7D6B-A9C90FFC82FB}"/>
              </a:ext>
            </a:extLst>
          </p:cNvPr>
          <p:cNvPicPr>
            <a:picLocks noChangeAspect="1"/>
          </p:cNvPicPr>
          <p:nvPr/>
        </p:nvPicPr>
        <p:blipFill>
          <a:blip r:embed="rId3"/>
          <a:stretch>
            <a:fillRect/>
          </a:stretch>
        </p:blipFill>
        <p:spPr>
          <a:xfrm>
            <a:off x="4645442" y="158980"/>
            <a:ext cx="4447578" cy="1915793"/>
          </a:xfrm>
          <a:prstGeom prst="rect">
            <a:avLst/>
          </a:prstGeom>
        </p:spPr>
      </p:pic>
      <p:pic>
        <p:nvPicPr>
          <p:cNvPr id="14" name="Picture 13">
            <a:extLst>
              <a:ext uri="{FF2B5EF4-FFF2-40B4-BE49-F238E27FC236}">
                <a16:creationId xmlns:a16="http://schemas.microsoft.com/office/drawing/2014/main" id="{7FBFC776-92EE-BFEF-0043-13F80B253F7B}"/>
              </a:ext>
            </a:extLst>
          </p:cNvPr>
          <p:cNvPicPr>
            <a:picLocks noChangeAspect="1"/>
          </p:cNvPicPr>
          <p:nvPr/>
        </p:nvPicPr>
        <p:blipFill>
          <a:blip r:embed="rId4"/>
          <a:stretch>
            <a:fillRect/>
          </a:stretch>
        </p:blipFill>
        <p:spPr>
          <a:xfrm>
            <a:off x="64706" y="158981"/>
            <a:ext cx="4358640" cy="1915794"/>
          </a:xfrm>
          <a:prstGeom prst="rect">
            <a:avLst/>
          </a:prstGeom>
        </p:spPr>
      </p:pic>
      <p:pic>
        <p:nvPicPr>
          <p:cNvPr id="16" name="Picture 15">
            <a:extLst>
              <a:ext uri="{FF2B5EF4-FFF2-40B4-BE49-F238E27FC236}">
                <a16:creationId xmlns:a16="http://schemas.microsoft.com/office/drawing/2014/main" id="{858600E3-546A-92BF-C35F-640F4A15D871}"/>
              </a:ext>
            </a:extLst>
          </p:cNvPr>
          <p:cNvPicPr>
            <a:picLocks noChangeAspect="1"/>
          </p:cNvPicPr>
          <p:nvPr/>
        </p:nvPicPr>
        <p:blipFill rotWithShape="1">
          <a:blip r:embed="rId3">
            <a:alphaModFix/>
          </a:blip>
          <a:srcRect l="80332" t="71605" r="14305" b="15884"/>
          <a:stretch/>
        </p:blipFill>
        <p:spPr>
          <a:xfrm>
            <a:off x="8223287" y="1533299"/>
            <a:ext cx="238505" cy="239688"/>
          </a:xfrm>
          <a:prstGeom prst="rect">
            <a:avLst/>
          </a:prstGeom>
          <a:ln w="38100">
            <a:solidFill>
              <a:srgbClr val="FF0000"/>
            </a:solidFill>
          </a:ln>
        </p:spPr>
      </p:pic>
      <p:pic>
        <p:nvPicPr>
          <p:cNvPr id="17" name="Picture 16">
            <a:extLst>
              <a:ext uri="{FF2B5EF4-FFF2-40B4-BE49-F238E27FC236}">
                <a16:creationId xmlns:a16="http://schemas.microsoft.com/office/drawing/2014/main" id="{E2146E10-54BF-C251-6682-91D82AD72FCD}"/>
              </a:ext>
            </a:extLst>
          </p:cNvPr>
          <p:cNvPicPr>
            <a:picLocks noChangeAspect="1"/>
          </p:cNvPicPr>
          <p:nvPr/>
        </p:nvPicPr>
        <p:blipFill rotWithShape="1">
          <a:blip r:embed="rId4">
            <a:alphaModFix/>
          </a:blip>
          <a:srcRect l="80158" t="71851" r="14425" b="16817"/>
          <a:stretch/>
        </p:blipFill>
        <p:spPr>
          <a:xfrm>
            <a:off x="3558539" y="1533299"/>
            <a:ext cx="236103" cy="217134"/>
          </a:xfrm>
          <a:prstGeom prst="rect">
            <a:avLst/>
          </a:prstGeom>
          <a:ln w="38100">
            <a:solidFill>
              <a:srgbClr val="FF0000"/>
            </a:solidFill>
          </a:ln>
        </p:spPr>
      </p:pic>
      <p:pic>
        <p:nvPicPr>
          <p:cNvPr id="18" name="Picture 17">
            <a:extLst>
              <a:ext uri="{FF2B5EF4-FFF2-40B4-BE49-F238E27FC236}">
                <a16:creationId xmlns:a16="http://schemas.microsoft.com/office/drawing/2014/main" id="{5238783B-C514-012B-90E4-AAAC74E7CE83}"/>
              </a:ext>
            </a:extLst>
          </p:cNvPr>
          <p:cNvPicPr>
            <a:picLocks noChangeAspect="1"/>
          </p:cNvPicPr>
          <p:nvPr/>
        </p:nvPicPr>
        <p:blipFill rotWithShape="1">
          <a:blip r:embed="rId5"/>
          <a:srcRect b="66068"/>
          <a:stretch/>
        </p:blipFill>
        <p:spPr>
          <a:xfrm>
            <a:off x="2115895" y="1975224"/>
            <a:ext cx="4780762" cy="3168276"/>
          </a:xfrm>
          <a:prstGeom prst="rect">
            <a:avLst/>
          </a:prstGeom>
          <a:effectLst>
            <a:glow rad="228600">
              <a:schemeClr val="accent5">
                <a:satMod val="175000"/>
                <a:alpha val="40000"/>
              </a:schemeClr>
            </a:glow>
            <a:outerShdw blurRad="63500" sx="102000" sy="102000" algn="ctr" rotWithShape="0">
              <a:prstClr val="black">
                <a:alpha val="40000"/>
              </a:prstClr>
            </a:outerShdw>
          </a:effectLst>
        </p:spPr>
      </p:pic>
      <p:sp>
        <p:nvSpPr>
          <p:cNvPr id="20" name="Rectangle 19">
            <a:extLst>
              <a:ext uri="{FF2B5EF4-FFF2-40B4-BE49-F238E27FC236}">
                <a16:creationId xmlns:a16="http://schemas.microsoft.com/office/drawing/2014/main" id="{83103D7C-58C6-50BA-80AB-E40B1100678B}"/>
              </a:ext>
            </a:extLst>
          </p:cNvPr>
          <p:cNvSpPr/>
          <p:nvPr/>
        </p:nvSpPr>
        <p:spPr>
          <a:xfrm>
            <a:off x="8204617" y="1521982"/>
            <a:ext cx="276225" cy="2623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cxnSp>
        <p:nvCxnSpPr>
          <p:cNvPr id="21" name="Straight Connector 20">
            <a:extLst>
              <a:ext uri="{FF2B5EF4-FFF2-40B4-BE49-F238E27FC236}">
                <a16:creationId xmlns:a16="http://schemas.microsoft.com/office/drawing/2014/main" id="{238EA7B7-150E-86DF-F5C3-00FF081BB403}"/>
              </a:ext>
            </a:extLst>
          </p:cNvPr>
          <p:cNvCxnSpPr>
            <a:cxnSpLocks/>
          </p:cNvCxnSpPr>
          <p:nvPr/>
        </p:nvCxnSpPr>
        <p:spPr>
          <a:xfrm flipH="1">
            <a:off x="3811544" y="1750433"/>
            <a:ext cx="4171" cy="10869"/>
          </a:xfrm>
          <a:prstGeom prst="line">
            <a:avLst/>
          </a:prstGeom>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43C37B-4678-73B6-81B1-D92CBA346017}"/>
              </a:ext>
            </a:extLst>
          </p:cNvPr>
          <p:cNvCxnSpPr>
            <a:cxnSpLocks/>
          </p:cNvCxnSpPr>
          <p:nvPr/>
        </p:nvCxnSpPr>
        <p:spPr>
          <a:xfrm flipH="1">
            <a:off x="3529148" y="1510665"/>
            <a:ext cx="10342" cy="22634"/>
          </a:xfrm>
          <a:prstGeom prst="line">
            <a:avLst/>
          </a:prstGeom>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DDF120F-3DA0-FA91-3B0B-72E659A14491}"/>
              </a:ext>
            </a:extLst>
          </p:cNvPr>
          <p:cNvSpPr/>
          <p:nvPr/>
        </p:nvSpPr>
        <p:spPr>
          <a:xfrm>
            <a:off x="3539490" y="1510665"/>
            <a:ext cx="276225" cy="2623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cxnSp>
        <p:nvCxnSpPr>
          <p:cNvPr id="29" name="Straight Connector 28">
            <a:extLst>
              <a:ext uri="{FF2B5EF4-FFF2-40B4-BE49-F238E27FC236}">
                <a16:creationId xmlns:a16="http://schemas.microsoft.com/office/drawing/2014/main" id="{04595A88-B707-B519-C827-EDE196DA7AE5}"/>
              </a:ext>
            </a:extLst>
          </p:cNvPr>
          <p:cNvCxnSpPr>
            <a:cxnSpLocks/>
          </p:cNvCxnSpPr>
          <p:nvPr/>
        </p:nvCxnSpPr>
        <p:spPr>
          <a:xfrm flipH="1">
            <a:off x="8460891" y="1796358"/>
            <a:ext cx="901" cy="0"/>
          </a:xfrm>
          <a:prstGeom prst="line">
            <a:avLst/>
          </a:prstGeom>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BDE0EC-E24C-F4EC-5F36-9BF142CBE50D}"/>
              </a:ext>
            </a:extLst>
          </p:cNvPr>
          <p:cNvCxnSpPr>
            <a:cxnSpLocks/>
          </p:cNvCxnSpPr>
          <p:nvPr/>
        </p:nvCxnSpPr>
        <p:spPr>
          <a:xfrm>
            <a:off x="8201717" y="1533299"/>
            <a:ext cx="0" cy="0"/>
          </a:xfrm>
          <a:prstGeom prst="line">
            <a:avLst/>
          </a:prstGeom>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98"/>
        <p:cNvGrpSpPr/>
        <p:nvPr/>
      </p:nvGrpSpPr>
      <p:grpSpPr>
        <a:xfrm>
          <a:off x="0" y="0"/>
          <a:ext cx="0" cy="0"/>
          <a:chOff x="0" y="0"/>
          <a:chExt cx="0" cy="0"/>
        </a:xfrm>
      </p:grpSpPr>
      <p:sp>
        <p:nvSpPr>
          <p:cNvPr id="4401" name="Google Shape;4401;p40"/>
          <p:cNvSpPr txBox="1">
            <a:spLocks noGrp="1"/>
          </p:cNvSpPr>
          <p:nvPr>
            <p:ph type="subTitle" idx="3"/>
          </p:nvPr>
        </p:nvSpPr>
        <p:spPr>
          <a:xfrm>
            <a:off x="4664675" y="2591994"/>
            <a:ext cx="4488051"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Detected Dots</a:t>
            </a:r>
            <a:br>
              <a:rPr lang="en-US" dirty="0"/>
            </a:br>
            <a:r>
              <a:rPr lang="en-US" sz="2400" dirty="0"/>
              <a:t>(Drawn for illustration)</a:t>
            </a:r>
          </a:p>
          <a:p>
            <a:pPr marL="0" lvl="0" indent="0" algn="ctr" rtl="0">
              <a:spcBef>
                <a:spcPts val="0"/>
              </a:spcBef>
              <a:spcAft>
                <a:spcPts val="0"/>
              </a:spcAft>
              <a:buNone/>
            </a:pPr>
            <a:endParaRPr dirty="0"/>
          </a:p>
        </p:txBody>
      </p:sp>
      <p:sp>
        <p:nvSpPr>
          <p:cNvPr id="4402" name="Google Shape;4402;p40"/>
          <p:cNvSpPr txBox="1">
            <a:spLocks noGrp="1"/>
          </p:cNvSpPr>
          <p:nvPr>
            <p:ph type="title"/>
          </p:nvPr>
        </p:nvSpPr>
        <p:spPr>
          <a:xfrm>
            <a:off x="0" y="2591994"/>
            <a:ext cx="4488052"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Original Preprocessed Page</a:t>
            </a:r>
            <a:br>
              <a:rPr lang="en-US" dirty="0"/>
            </a:br>
            <a:endParaRPr dirty="0"/>
          </a:p>
        </p:txBody>
      </p:sp>
      <p:grpSp>
        <p:nvGrpSpPr>
          <p:cNvPr id="4405" name="Google Shape;4405;p40"/>
          <p:cNvGrpSpPr/>
          <p:nvPr/>
        </p:nvGrpSpPr>
        <p:grpSpPr>
          <a:xfrm>
            <a:off x="1569190" y="2228553"/>
            <a:ext cx="1349671" cy="263982"/>
            <a:chOff x="3642143" y="2768779"/>
            <a:chExt cx="1349671" cy="263982"/>
          </a:xfrm>
        </p:grpSpPr>
        <p:grpSp>
          <p:nvGrpSpPr>
            <p:cNvPr id="4406" name="Google Shape;4406;p40"/>
            <p:cNvGrpSpPr/>
            <p:nvPr/>
          </p:nvGrpSpPr>
          <p:grpSpPr>
            <a:xfrm>
              <a:off x="3642143" y="2768779"/>
              <a:ext cx="160680" cy="263982"/>
              <a:chOff x="-868175" y="741175"/>
              <a:chExt cx="833400" cy="1369200"/>
            </a:xfrm>
          </p:grpSpPr>
          <p:sp>
            <p:nvSpPr>
              <p:cNvPr id="4407" name="Google Shape;4407;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08" name="Google Shape;4408;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09" name="Google Shape;4409;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0" name="Google Shape;4410;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1" name="Google Shape;4411;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2" name="Google Shape;4412;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13" name="Google Shape;4413;p40"/>
            <p:cNvGrpSpPr/>
            <p:nvPr/>
          </p:nvGrpSpPr>
          <p:grpSpPr>
            <a:xfrm>
              <a:off x="3879947" y="2768779"/>
              <a:ext cx="160680" cy="263982"/>
              <a:chOff x="-868175" y="741175"/>
              <a:chExt cx="833400" cy="1369200"/>
            </a:xfrm>
          </p:grpSpPr>
          <p:sp>
            <p:nvSpPr>
              <p:cNvPr id="4414" name="Google Shape;4414;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5" name="Google Shape;4415;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6" name="Google Shape;4416;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7" name="Google Shape;4417;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8" name="Google Shape;4418;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19" name="Google Shape;4419;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20" name="Google Shape;4420;p40"/>
            <p:cNvGrpSpPr/>
            <p:nvPr/>
          </p:nvGrpSpPr>
          <p:grpSpPr>
            <a:xfrm>
              <a:off x="4117744" y="2768779"/>
              <a:ext cx="160680" cy="263982"/>
              <a:chOff x="-868175" y="741175"/>
              <a:chExt cx="833400" cy="1369200"/>
            </a:xfrm>
          </p:grpSpPr>
          <p:sp>
            <p:nvSpPr>
              <p:cNvPr id="4421" name="Google Shape;4421;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2" name="Google Shape;4422;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3" name="Google Shape;4423;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4" name="Google Shape;4424;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5" name="Google Shape;4425;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6" name="Google Shape;4426;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27" name="Google Shape;4427;p40"/>
            <p:cNvGrpSpPr/>
            <p:nvPr/>
          </p:nvGrpSpPr>
          <p:grpSpPr>
            <a:xfrm>
              <a:off x="4355541" y="2768779"/>
              <a:ext cx="160680" cy="263982"/>
              <a:chOff x="-868175" y="741175"/>
              <a:chExt cx="833400" cy="1369200"/>
            </a:xfrm>
          </p:grpSpPr>
          <p:sp>
            <p:nvSpPr>
              <p:cNvPr id="4428" name="Google Shape;4428;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29" name="Google Shape;4429;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0" name="Google Shape;4430;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1" name="Google Shape;4431;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2" name="Google Shape;4432;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3" name="Google Shape;4433;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34" name="Google Shape;4434;p40"/>
            <p:cNvGrpSpPr/>
            <p:nvPr/>
          </p:nvGrpSpPr>
          <p:grpSpPr>
            <a:xfrm>
              <a:off x="4593338" y="2768779"/>
              <a:ext cx="160680" cy="263982"/>
              <a:chOff x="-868175" y="741175"/>
              <a:chExt cx="833400" cy="1369200"/>
            </a:xfrm>
          </p:grpSpPr>
          <p:sp>
            <p:nvSpPr>
              <p:cNvPr id="4435" name="Google Shape;4435;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6" name="Google Shape;4436;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7" name="Google Shape;4437;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8" name="Google Shape;4438;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39" name="Google Shape;4439;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0" name="Google Shape;4440;p40"/>
              <p:cNvSpPr/>
              <p:nvPr/>
            </p:nvSpPr>
            <p:spPr>
              <a:xfrm>
                <a:off x="-3323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41" name="Google Shape;4441;p40"/>
            <p:cNvGrpSpPr/>
            <p:nvPr/>
          </p:nvGrpSpPr>
          <p:grpSpPr>
            <a:xfrm>
              <a:off x="4831135" y="2768779"/>
              <a:ext cx="160680" cy="263982"/>
              <a:chOff x="-868175" y="741175"/>
              <a:chExt cx="833400" cy="1369200"/>
            </a:xfrm>
          </p:grpSpPr>
          <p:sp>
            <p:nvSpPr>
              <p:cNvPr id="4442" name="Google Shape;4442;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3" name="Google Shape;4443;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4" name="Google Shape;4444;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5" name="Google Shape;4445;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6" name="Google Shape;4446;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47" name="Google Shape;4447;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grpSp>
        <p:nvGrpSpPr>
          <p:cNvPr id="4448" name="Google Shape;4448;p40"/>
          <p:cNvGrpSpPr/>
          <p:nvPr/>
        </p:nvGrpSpPr>
        <p:grpSpPr>
          <a:xfrm>
            <a:off x="5828618" y="2257241"/>
            <a:ext cx="2063065" cy="263982"/>
            <a:chOff x="3364643" y="2848829"/>
            <a:chExt cx="2063065" cy="263982"/>
          </a:xfrm>
        </p:grpSpPr>
        <p:grpSp>
          <p:nvGrpSpPr>
            <p:cNvPr id="4449" name="Google Shape;4449;p40"/>
            <p:cNvGrpSpPr/>
            <p:nvPr/>
          </p:nvGrpSpPr>
          <p:grpSpPr>
            <a:xfrm>
              <a:off x="3364643" y="2848829"/>
              <a:ext cx="160680" cy="263982"/>
              <a:chOff x="-868175" y="741175"/>
              <a:chExt cx="833400" cy="1369200"/>
            </a:xfrm>
          </p:grpSpPr>
          <p:sp>
            <p:nvSpPr>
              <p:cNvPr id="4450" name="Google Shape;4450;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1" name="Google Shape;4451;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2" name="Google Shape;4452;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3" name="Google Shape;4453;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4" name="Google Shape;4454;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5" name="Google Shape;4455;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56" name="Google Shape;4456;p40"/>
            <p:cNvGrpSpPr/>
            <p:nvPr/>
          </p:nvGrpSpPr>
          <p:grpSpPr>
            <a:xfrm>
              <a:off x="3602447" y="2848829"/>
              <a:ext cx="160680" cy="263982"/>
              <a:chOff x="-868175" y="741175"/>
              <a:chExt cx="833400" cy="1369200"/>
            </a:xfrm>
          </p:grpSpPr>
          <p:sp>
            <p:nvSpPr>
              <p:cNvPr id="4457" name="Google Shape;4457;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8" name="Google Shape;4458;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59" name="Google Shape;4459;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0" name="Google Shape;4460;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1" name="Google Shape;4461;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2" name="Google Shape;4462;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63" name="Google Shape;4463;p40"/>
            <p:cNvGrpSpPr/>
            <p:nvPr/>
          </p:nvGrpSpPr>
          <p:grpSpPr>
            <a:xfrm>
              <a:off x="3840244" y="2848829"/>
              <a:ext cx="160680" cy="263982"/>
              <a:chOff x="-868175" y="741175"/>
              <a:chExt cx="833400" cy="1369200"/>
            </a:xfrm>
          </p:grpSpPr>
          <p:sp>
            <p:nvSpPr>
              <p:cNvPr id="4464" name="Google Shape;4464;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5" name="Google Shape;4465;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6" name="Google Shape;4466;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7" name="Google Shape;4467;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8" name="Google Shape;4468;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69" name="Google Shape;4469;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70" name="Google Shape;4470;p40"/>
            <p:cNvGrpSpPr/>
            <p:nvPr/>
          </p:nvGrpSpPr>
          <p:grpSpPr>
            <a:xfrm>
              <a:off x="4078041" y="2848829"/>
              <a:ext cx="160680" cy="263982"/>
              <a:chOff x="-868175" y="741175"/>
              <a:chExt cx="833400" cy="1369200"/>
            </a:xfrm>
          </p:grpSpPr>
          <p:sp>
            <p:nvSpPr>
              <p:cNvPr id="4471" name="Google Shape;4471;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2" name="Google Shape;4472;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3" name="Google Shape;4473;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4" name="Google Shape;4474;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5" name="Google Shape;4475;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6" name="Google Shape;4476;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77" name="Google Shape;4477;p40"/>
            <p:cNvGrpSpPr/>
            <p:nvPr/>
          </p:nvGrpSpPr>
          <p:grpSpPr>
            <a:xfrm>
              <a:off x="4315838" y="2848829"/>
              <a:ext cx="160680" cy="263982"/>
              <a:chOff x="-868175" y="741175"/>
              <a:chExt cx="833400" cy="1369200"/>
            </a:xfrm>
          </p:grpSpPr>
          <p:sp>
            <p:nvSpPr>
              <p:cNvPr id="4478" name="Google Shape;4478;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79" name="Google Shape;4479;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0" name="Google Shape;4480;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1" name="Google Shape;4481;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2" name="Google Shape;4482;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3" name="Google Shape;4483;p40"/>
              <p:cNvSpPr/>
              <p:nvPr/>
            </p:nvSpPr>
            <p:spPr>
              <a:xfrm>
                <a:off x="-3323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84" name="Google Shape;4484;p40"/>
            <p:cNvGrpSpPr/>
            <p:nvPr/>
          </p:nvGrpSpPr>
          <p:grpSpPr>
            <a:xfrm>
              <a:off x="4553635" y="2848829"/>
              <a:ext cx="160680" cy="263982"/>
              <a:chOff x="-868175" y="741175"/>
              <a:chExt cx="833400" cy="1369200"/>
            </a:xfrm>
          </p:grpSpPr>
          <p:sp>
            <p:nvSpPr>
              <p:cNvPr id="4485" name="Google Shape;4485;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6" name="Google Shape;4486;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7" name="Google Shape;4487;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8" name="Google Shape;4488;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89" name="Google Shape;4489;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0" name="Google Shape;4490;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91" name="Google Shape;4491;p40"/>
            <p:cNvGrpSpPr/>
            <p:nvPr/>
          </p:nvGrpSpPr>
          <p:grpSpPr>
            <a:xfrm>
              <a:off x="4791432" y="2848829"/>
              <a:ext cx="160680" cy="263982"/>
              <a:chOff x="-868175" y="741175"/>
              <a:chExt cx="833400" cy="1369200"/>
            </a:xfrm>
          </p:grpSpPr>
          <p:sp>
            <p:nvSpPr>
              <p:cNvPr id="4492" name="Google Shape;4492;p40"/>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3" name="Google Shape;4493;p40"/>
              <p:cNvSpPr/>
              <p:nvPr/>
            </p:nvSpPr>
            <p:spPr>
              <a:xfrm>
                <a:off x="-8681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4" name="Google Shape;4494;p40"/>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5" name="Google Shape;4495;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6" name="Google Shape;4496;p40"/>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497" name="Google Shape;4497;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498" name="Google Shape;4498;p40"/>
            <p:cNvGrpSpPr/>
            <p:nvPr/>
          </p:nvGrpSpPr>
          <p:grpSpPr>
            <a:xfrm>
              <a:off x="5029229" y="2848829"/>
              <a:ext cx="160680" cy="263982"/>
              <a:chOff x="-868175" y="741175"/>
              <a:chExt cx="833400" cy="1369200"/>
            </a:xfrm>
          </p:grpSpPr>
          <p:sp>
            <p:nvSpPr>
              <p:cNvPr id="4499" name="Google Shape;4499;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0" name="Google Shape;4500;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1" name="Google Shape;4501;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2" name="Google Shape;4502;p40"/>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3" name="Google Shape;4503;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4" name="Google Shape;4504;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505" name="Google Shape;4505;p40"/>
            <p:cNvGrpSpPr/>
            <p:nvPr/>
          </p:nvGrpSpPr>
          <p:grpSpPr>
            <a:xfrm>
              <a:off x="5267029" y="2848829"/>
              <a:ext cx="160680" cy="263982"/>
              <a:chOff x="-868175" y="741175"/>
              <a:chExt cx="833400" cy="1369200"/>
            </a:xfrm>
          </p:grpSpPr>
          <p:sp>
            <p:nvSpPr>
              <p:cNvPr id="4506" name="Google Shape;4506;p40"/>
              <p:cNvSpPr/>
              <p:nvPr/>
            </p:nvSpPr>
            <p:spPr>
              <a:xfrm>
                <a:off x="-8681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7" name="Google Shape;4507;p40"/>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8" name="Google Shape;4508;p40"/>
              <p:cNvSpPr/>
              <p:nvPr/>
            </p:nvSpPr>
            <p:spPr>
              <a:xfrm>
                <a:off x="-868175" y="18127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09" name="Google Shape;4509;p40"/>
              <p:cNvSpPr/>
              <p:nvPr/>
            </p:nvSpPr>
            <p:spPr>
              <a:xfrm>
                <a:off x="-332375" y="7411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10" name="Google Shape;4510;p40"/>
              <p:cNvSpPr/>
              <p:nvPr/>
            </p:nvSpPr>
            <p:spPr>
              <a:xfrm>
                <a:off x="-332375" y="1276975"/>
                <a:ext cx="297600" cy="297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511" name="Google Shape;4511;p40"/>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sp>
        <p:nvSpPr>
          <p:cNvPr id="9" name="Subtitle 8">
            <a:extLst>
              <a:ext uri="{FF2B5EF4-FFF2-40B4-BE49-F238E27FC236}">
                <a16:creationId xmlns:a16="http://schemas.microsoft.com/office/drawing/2014/main" id="{EA2FD834-9022-CC41-12F9-E83B7DDA565F}"/>
              </a:ext>
            </a:extLst>
          </p:cNvPr>
          <p:cNvSpPr>
            <a:spLocks noGrp="1"/>
          </p:cNvSpPr>
          <p:nvPr>
            <p:ph type="subTitle" idx="2"/>
          </p:nvPr>
        </p:nvSpPr>
        <p:spPr/>
        <p:txBody>
          <a:bodyPr/>
          <a:lstStyle/>
          <a:p>
            <a:endParaRPr lang="en-US"/>
          </a:p>
        </p:txBody>
      </p:sp>
      <p:pic>
        <p:nvPicPr>
          <p:cNvPr id="11" name="Picture 10">
            <a:extLst>
              <a:ext uri="{FF2B5EF4-FFF2-40B4-BE49-F238E27FC236}">
                <a16:creationId xmlns:a16="http://schemas.microsoft.com/office/drawing/2014/main" id="{BB103A2E-20D1-8023-7D6B-A9C90FFC82FB}"/>
              </a:ext>
            </a:extLst>
          </p:cNvPr>
          <p:cNvPicPr>
            <a:picLocks noChangeAspect="1"/>
          </p:cNvPicPr>
          <p:nvPr/>
        </p:nvPicPr>
        <p:blipFill>
          <a:blip r:embed="rId3"/>
          <a:stretch>
            <a:fillRect/>
          </a:stretch>
        </p:blipFill>
        <p:spPr>
          <a:xfrm>
            <a:off x="4645442" y="158980"/>
            <a:ext cx="4447578" cy="1915793"/>
          </a:xfrm>
          <a:prstGeom prst="rect">
            <a:avLst/>
          </a:prstGeom>
        </p:spPr>
      </p:pic>
      <p:pic>
        <p:nvPicPr>
          <p:cNvPr id="14" name="Picture 13">
            <a:extLst>
              <a:ext uri="{FF2B5EF4-FFF2-40B4-BE49-F238E27FC236}">
                <a16:creationId xmlns:a16="http://schemas.microsoft.com/office/drawing/2014/main" id="{7FBFC776-92EE-BFEF-0043-13F80B253F7B}"/>
              </a:ext>
            </a:extLst>
          </p:cNvPr>
          <p:cNvPicPr>
            <a:picLocks noChangeAspect="1"/>
          </p:cNvPicPr>
          <p:nvPr/>
        </p:nvPicPr>
        <p:blipFill>
          <a:blip r:embed="rId4"/>
          <a:stretch>
            <a:fillRect/>
          </a:stretch>
        </p:blipFill>
        <p:spPr>
          <a:xfrm>
            <a:off x="64706" y="158981"/>
            <a:ext cx="4358640" cy="1915794"/>
          </a:xfrm>
          <a:prstGeom prst="rect">
            <a:avLst/>
          </a:prstGeom>
        </p:spPr>
      </p:pic>
      <p:pic>
        <p:nvPicPr>
          <p:cNvPr id="15" name="Picture 14">
            <a:extLst>
              <a:ext uri="{FF2B5EF4-FFF2-40B4-BE49-F238E27FC236}">
                <a16:creationId xmlns:a16="http://schemas.microsoft.com/office/drawing/2014/main" id="{1E5ED236-BFF2-B596-4189-BC8F447CA68B}"/>
              </a:ext>
            </a:extLst>
          </p:cNvPr>
          <p:cNvPicPr>
            <a:picLocks noChangeAspect="1"/>
          </p:cNvPicPr>
          <p:nvPr/>
        </p:nvPicPr>
        <p:blipFill rotWithShape="1">
          <a:blip r:embed="rId5"/>
          <a:srcRect b="66068"/>
          <a:stretch/>
        </p:blipFill>
        <p:spPr>
          <a:xfrm>
            <a:off x="2115895" y="1975224"/>
            <a:ext cx="4780762" cy="3168276"/>
          </a:xfrm>
          <a:prstGeom prst="rect">
            <a:avLst/>
          </a:prstGeom>
          <a:effectLst>
            <a:glow rad="228600">
              <a:schemeClr val="accent5">
                <a:satMod val="175000"/>
                <a:alpha val="40000"/>
              </a:schemeClr>
            </a:glow>
            <a:outerShdw blurRad="63500" sx="102000" sy="102000" algn="ctr" rotWithShape="0">
              <a:prstClr val="black">
                <a:alpha val="40000"/>
              </a:prstClr>
            </a:outerShdw>
          </a:effectLst>
        </p:spPr>
      </p:pic>
      <p:cxnSp>
        <p:nvCxnSpPr>
          <p:cNvPr id="16" name="Straight Connector 15">
            <a:extLst>
              <a:ext uri="{FF2B5EF4-FFF2-40B4-BE49-F238E27FC236}">
                <a16:creationId xmlns:a16="http://schemas.microsoft.com/office/drawing/2014/main" id="{D3B0E73E-C0F0-B5C6-AFBB-856125E5EB11}"/>
              </a:ext>
            </a:extLst>
          </p:cNvPr>
          <p:cNvCxnSpPr>
            <a:cxnSpLocks/>
          </p:cNvCxnSpPr>
          <p:nvPr/>
        </p:nvCxnSpPr>
        <p:spPr>
          <a:xfrm flipV="1">
            <a:off x="1938985" y="1796358"/>
            <a:ext cx="1849337" cy="2506834"/>
          </a:xfrm>
          <a:prstGeom prst="line">
            <a:avLst/>
          </a:prstGeom>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512394-14BA-440A-3A16-980E5B77F08D}"/>
              </a:ext>
            </a:extLst>
          </p:cNvPr>
          <p:cNvCxnSpPr>
            <a:cxnSpLocks/>
          </p:cNvCxnSpPr>
          <p:nvPr/>
        </p:nvCxnSpPr>
        <p:spPr>
          <a:xfrm flipV="1">
            <a:off x="84035" y="1533299"/>
            <a:ext cx="3445113" cy="1058695"/>
          </a:xfrm>
          <a:prstGeom prst="line">
            <a:avLst/>
          </a:prstGeom>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A428A5-C0F0-48E7-B850-02A39F711660}"/>
              </a:ext>
            </a:extLst>
          </p:cNvPr>
          <p:cNvCxnSpPr>
            <a:cxnSpLocks/>
          </p:cNvCxnSpPr>
          <p:nvPr/>
        </p:nvCxnSpPr>
        <p:spPr>
          <a:xfrm flipH="1" flipV="1">
            <a:off x="8460891" y="1796358"/>
            <a:ext cx="381368" cy="809170"/>
          </a:xfrm>
          <a:prstGeom prst="line">
            <a:avLst/>
          </a:prstGeom>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C676C9-C315-50A9-D786-5F6CC133E67A}"/>
              </a:ext>
            </a:extLst>
          </p:cNvPr>
          <p:cNvCxnSpPr>
            <a:cxnSpLocks/>
          </p:cNvCxnSpPr>
          <p:nvPr/>
        </p:nvCxnSpPr>
        <p:spPr>
          <a:xfrm flipV="1">
            <a:off x="7129957" y="1772987"/>
            <a:ext cx="1074660" cy="883467"/>
          </a:xfrm>
          <a:prstGeom prst="line">
            <a:avLst/>
          </a:prstGeom>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A19E144-5CD1-48D9-A802-1B2CA362E2CA}"/>
              </a:ext>
            </a:extLst>
          </p:cNvPr>
          <p:cNvPicPr>
            <a:picLocks noChangeAspect="1"/>
          </p:cNvPicPr>
          <p:nvPr/>
        </p:nvPicPr>
        <p:blipFill rotWithShape="1">
          <a:blip r:embed="rId3">
            <a:alphaModFix/>
          </a:blip>
          <a:srcRect l="80332" t="71605" r="14305" b="15884"/>
          <a:stretch/>
        </p:blipFill>
        <p:spPr>
          <a:xfrm>
            <a:off x="7083161" y="2651453"/>
            <a:ext cx="1883060" cy="1892400"/>
          </a:xfrm>
          <a:prstGeom prst="rect">
            <a:avLst/>
          </a:prstGeom>
          <a:ln w="38100">
            <a:solidFill>
              <a:srgbClr val="FF0000"/>
            </a:solidFill>
          </a:ln>
          <a:effectLst>
            <a:glow rad="228600">
              <a:schemeClr val="accent5">
                <a:satMod val="175000"/>
                <a:alpha val="40000"/>
              </a:schemeClr>
            </a:glow>
          </a:effectLst>
        </p:spPr>
      </p:pic>
      <p:pic>
        <p:nvPicPr>
          <p:cNvPr id="32" name="Picture 31">
            <a:extLst>
              <a:ext uri="{FF2B5EF4-FFF2-40B4-BE49-F238E27FC236}">
                <a16:creationId xmlns:a16="http://schemas.microsoft.com/office/drawing/2014/main" id="{976591B2-9581-25FD-CF63-33FC8B7E9754}"/>
              </a:ext>
            </a:extLst>
          </p:cNvPr>
          <p:cNvPicPr>
            <a:picLocks noChangeAspect="1"/>
          </p:cNvPicPr>
          <p:nvPr/>
        </p:nvPicPr>
        <p:blipFill rotWithShape="1">
          <a:blip r:embed="rId4">
            <a:alphaModFix/>
          </a:blip>
          <a:srcRect l="80158" t="71851" r="14425" b="16817"/>
          <a:stretch/>
        </p:blipFill>
        <p:spPr>
          <a:xfrm>
            <a:off x="84035" y="2594447"/>
            <a:ext cx="1864096" cy="1714331"/>
          </a:xfrm>
          <a:prstGeom prst="rect">
            <a:avLst/>
          </a:prstGeom>
          <a:ln w="38100">
            <a:solidFill>
              <a:srgbClr val="FF0000"/>
            </a:solidFill>
          </a:ln>
          <a:effectLst>
            <a:glow rad="228600">
              <a:schemeClr val="accent5">
                <a:satMod val="175000"/>
                <a:alpha val="40000"/>
              </a:schemeClr>
            </a:glow>
          </a:effectLst>
        </p:spPr>
      </p:pic>
      <p:sp>
        <p:nvSpPr>
          <p:cNvPr id="34" name="Rectangle 33">
            <a:extLst>
              <a:ext uri="{FF2B5EF4-FFF2-40B4-BE49-F238E27FC236}">
                <a16:creationId xmlns:a16="http://schemas.microsoft.com/office/drawing/2014/main" id="{965C484D-3DC7-AFB5-E732-9BE587A88EFA}"/>
              </a:ext>
            </a:extLst>
          </p:cNvPr>
          <p:cNvSpPr/>
          <p:nvPr/>
        </p:nvSpPr>
        <p:spPr>
          <a:xfrm>
            <a:off x="3539490" y="1510665"/>
            <a:ext cx="276225" cy="2623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5" name="Rectangle 34">
            <a:extLst>
              <a:ext uri="{FF2B5EF4-FFF2-40B4-BE49-F238E27FC236}">
                <a16:creationId xmlns:a16="http://schemas.microsoft.com/office/drawing/2014/main" id="{4EC8F0A9-2693-326A-A2B0-FEC0D6BB452B}"/>
              </a:ext>
            </a:extLst>
          </p:cNvPr>
          <p:cNvSpPr/>
          <p:nvPr/>
        </p:nvSpPr>
        <p:spPr>
          <a:xfrm>
            <a:off x="8204617" y="1521982"/>
            <a:ext cx="276225" cy="2623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2" name="Rectangle 41">
            <a:extLst>
              <a:ext uri="{FF2B5EF4-FFF2-40B4-BE49-F238E27FC236}">
                <a16:creationId xmlns:a16="http://schemas.microsoft.com/office/drawing/2014/main" id="{6E170F61-4A34-A72C-2886-E1C390F0E0BC}"/>
              </a:ext>
            </a:extLst>
          </p:cNvPr>
          <p:cNvSpPr/>
          <p:nvPr/>
        </p:nvSpPr>
        <p:spPr>
          <a:xfrm>
            <a:off x="2186203" y="2052295"/>
            <a:ext cx="4547684" cy="2998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3" name="Rectangle 42">
            <a:extLst>
              <a:ext uri="{FF2B5EF4-FFF2-40B4-BE49-F238E27FC236}">
                <a16:creationId xmlns:a16="http://schemas.microsoft.com/office/drawing/2014/main" id="{4461E9D5-0D00-8306-06B3-61A65967C31B}"/>
              </a:ext>
            </a:extLst>
          </p:cNvPr>
          <p:cNvSpPr/>
          <p:nvPr/>
        </p:nvSpPr>
        <p:spPr>
          <a:xfrm>
            <a:off x="166939" y="2956978"/>
            <a:ext cx="371541" cy="3660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4" name="Rectangle 43">
            <a:extLst>
              <a:ext uri="{FF2B5EF4-FFF2-40B4-BE49-F238E27FC236}">
                <a16:creationId xmlns:a16="http://schemas.microsoft.com/office/drawing/2014/main" id="{405DEE16-8557-59F7-54C9-D2B42F225F0D}"/>
              </a:ext>
            </a:extLst>
          </p:cNvPr>
          <p:cNvSpPr/>
          <p:nvPr/>
        </p:nvSpPr>
        <p:spPr>
          <a:xfrm>
            <a:off x="2186203" y="4813644"/>
            <a:ext cx="4547684" cy="29985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5" name="Rectangle 44">
            <a:extLst>
              <a:ext uri="{FF2B5EF4-FFF2-40B4-BE49-F238E27FC236}">
                <a16:creationId xmlns:a16="http://schemas.microsoft.com/office/drawing/2014/main" id="{0F60AF73-C5D6-1FB6-85D5-B5A209AFB3DB}"/>
              </a:ext>
            </a:extLst>
          </p:cNvPr>
          <p:cNvSpPr/>
          <p:nvPr/>
        </p:nvSpPr>
        <p:spPr>
          <a:xfrm>
            <a:off x="1441613" y="3351709"/>
            <a:ext cx="376419" cy="36044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6" name="Rectangle 45">
            <a:extLst>
              <a:ext uri="{FF2B5EF4-FFF2-40B4-BE49-F238E27FC236}">
                <a16:creationId xmlns:a16="http://schemas.microsoft.com/office/drawing/2014/main" id="{4447C87E-15B3-8A34-5BB6-E69A5DD35302}"/>
              </a:ext>
            </a:extLst>
          </p:cNvPr>
          <p:cNvSpPr/>
          <p:nvPr/>
        </p:nvSpPr>
        <p:spPr>
          <a:xfrm>
            <a:off x="7230018" y="3057559"/>
            <a:ext cx="371541" cy="3660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7" name="Rectangle 46">
            <a:extLst>
              <a:ext uri="{FF2B5EF4-FFF2-40B4-BE49-F238E27FC236}">
                <a16:creationId xmlns:a16="http://schemas.microsoft.com/office/drawing/2014/main" id="{E83878B8-D9D8-5B43-66B2-ADA6F2414706}"/>
              </a:ext>
            </a:extLst>
          </p:cNvPr>
          <p:cNvSpPr/>
          <p:nvPr/>
        </p:nvSpPr>
        <p:spPr>
          <a:xfrm>
            <a:off x="8585972" y="3391330"/>
            <a:ext cx="376419" cy="36044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Tree>
    <p:extLst>
      <p:ext uri="{BB962C8B-B14F-4D97-AF65-F5344CB8AC3E}">
        <p14:creationId xmlns:p14="http://schemas.microsoft.com/office/powerpoint/2010/main" val="292162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1000"/>
                                        <p:tgtEl>
                                          <p:spTgt spid="44"/>
                                        </p:tgtEl>
                                      </p:cBhvr>
                                    </p:animEffect>
                                    <p:anim calcmode="lin" valueType="num">
                                      <p:cBhvr>
                                        <p:cTn id="30" dur="1000" fill="hold"/>
                                        <p:tgtEl>
                                          <p:spTgt spid="44"/>
                                        </p:tgtEl>
                                        <p:attrNameLst>
                                          <p:attrName>ppt_x</p:attrName>
                                        </p:attrNameLst>
                                      </p:cBhvr>
                                      <p:tavLst>
                                        <p:tav tm="0">
                                          <p:val>
                                            <p:strVal val="#ppt_x"/>
                                          </p:val>
                                        </p:tav>
                                        <p:tav tm="100000">
                                          <p:val>
                                            <p:strVal val="#ppt_x"/>
                                          </p:val>
                                        </p:tav>
                                      </p:tavLst>
                                    </p:anim>
                                    <p:anim calcmode="lin" valueType="num">
                                      <p:cBhvr>
                                        <p:cTn id="31" dur="1000" fill="hold"/>
                                        <p:tgtEl>
                                          <p:spTgt spid="4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1000"/>
                                        <p:tgtEl>
                                          <p:spTgt spid="47"/>
                                        </p:tgtEl>
                                      </p:cBhvr>
                                    </p:animEffect>
                                    <p:anim calcmode="lin" valueType="num">
                                      <p:cBhvr>
                                        <p:cTn id="35" dur="1000" fill="hold"/>
                                        <p:tgtEl>
                                          <p:spTgt spid="47"/>
                                        </p:tgtEl>
                                        <p:attrNameLst>
                                          <p:attrName>ppt_x</p:attrName>
                                        </p:attrNameLst>
                                      </p:cBhvr>
                                      <p:tavLst>
                                        <p:tav tm="0">
                                          <p:val>
                                            <p:strVal val="#ppt_x"/>
                                          </p:val>
                                        </p:tav>
                                        <p:tav tm="100000">
                                          <p:val>
                                            <p:strVal val="#ppt_x"/>
                                          </p:val>
                                        </p:tav>
                                      </p:tavLst>
                                    </p:anim>
                                    <p:anim calcmode="lin" valueType="num">
                                      <p:cBhvr>
                                        <p:cTn id="3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6"/>
        <p:cNvGrpSpPr/>
        <p:nvPr/>
      </p:nvGrpSpPr>
      <p:grpSpPr>
        <a:xfrm>
          <a:off x="0" y="0"/>
          <a:ext cx="0" cy="0"/>
          <a:chOff x="0" y="0"/>
          <a:chExt cx="0" cy="0"/>
        </a:xfrm>
      </p:grpSpPr>
      <p:sp>
        <p:nvSpPr>
          <p:cNvPr id="3" name="Right Arrow Callout 2"/>
          <p:cNvSpPr/>
          <p:nvPr/>
        </p:nvSpPr>
        <p:spPr>
          <a:xfrm>
            <a:off x="28688" y="1152399"/>
            <a:ext cx="1215164" cy="1163583"/>
          </a:xfrm>
          <a:prstGeom prst="rightArrowCallout">
            <a:avLst/>
          </a:prstGeom>
          <a:solidFill>
            <a:schemeClr val="accent3">
              <a:lumMod val="40000"/>
              <a:lumOff val="6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Ubuntu" panose="020B0504030602030204" pitchFamily="34" charset="0"/>
            </a:endParaRPr>
          </a:p>
        </p:txBody>
      </p:sp>
      <p:sp>
        <p:nvSpPr>
          <p:cNvPr id="4887" name="Google Shape;4887;p5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Braille alphabet</a:t>
            </a:r>
            <a:endParaRPr/>
          </a:p>
        </p:txBody>
      </p:sp>
      <p:graphicFrame>
        <p:nvGraphicFramePr>
          <p:cNvPr id="4888" name="Google Shape;4888;p52"/>
          <p:cNvGraphicFramePr/>
          <p:nvPr>
            <p:extLst>
              <p:ext uri="{D42A27DB-BD31-4B8C-83A1-F6EECF244321}">
                <p14:modId xmlns:p14="http://schemas.microsoft.com/office/powerpoint/2010/main" val="4138017965"/>
              </p:ext>
            </p:extLst>
          </p:nvPr>
        </p:nvGraphicFramePr>
        <p:xfrm>
          <a:off x="1236250" y="1400875"/>
          <a:ext cx="6671475" cy="3291660"/>
        </p:xfrm>
        <a:graphic>
          <a:graphicData uri="http://schemas.openxmlformats.org/drawingml/2006/table">
            <a:tbl>
              <a:tblPr>
                <a:noFill/>
                <a:tableStyleId>{F59F4AFB-5123-4E76-B7DD-FB92719C8145}</a:tableStyleId>
              </a:tblPr>
              <a:tblGrid>
                <a:gridCol w="741275">
                  <a:extLst>
                    <a:ext uri="{9D8B030D-6E8A-4147-A177-3AD203B41FA5}">
                      <a16:colId xmlns:a16="http://schemas.microsoft.com/office/drawing/2014/main" val="20000"/>
                    </a:ext>
                  </a:extLst>
                </a:gridCol>
                <a:gridCol w="741275">
                  <a:extLst>
                    <a:ext uri="{9D8B030D-6E8A-4147-A177-3AD203B41FA5}">
                      <a16:colId xmlns:a16="http://schemas.microsoft.com/office/drawing/2014/main" val="20001"/>
                    </a:ext>
                  </a:extLst>
                </a:gridCol>
                <a:gridCol w="741275">
                  <a:extLst>
                    <a:ext uri="{9D8B030D-6E8A-4147-A177-3AD203B41FA5}">
                      <a16:colId xmlns:a16="http://schemas.microsoft.com/office/drawing/2014/main" val="20002"/>
                    </a:ext>
                  </a:extLst>
                </a:gridCol>
                <a:gridCol w="741275">
                  <a:extLst>
                    <a:ext uri="{9D8B030D-6E8A-4147-A177-3AD203B41FA5}">
                      <a16:colId xmlns:a16="http://schemas.microsoft.com/office/drawing/2014/main" val="20003"/>
                    </a:ext>
                  </a:extLst>
                </a:gridCol>
                <a:gridCol w="741275">
                  <a:extLst>
                    <a:ext uri="{9D8B030D-6E8A-4147-A177-3AD203B41FA5}">
                      <a16:colId xmlns:a16="http://schemas.microsoft.com/office/drawing/2014/main" val="20004"/>
                    </a:ext>
                  </a:extLst>
                </a:gridCol>
                <a:gridCol w="741275">
                  <a:extLst>
                    <a:ext uri="{9D8B030D-6E8A-4147-A177-3AD203B41FA5}">
                      <a16:colId xmlns:a16="http://schemas.microsoft.com/office/drawing/2014/main" val="20005"/>
                    </a:ext>
                  </a:extLst>
                </a:gridCol>
                <a:gridCol w="741275">
                  <a:extLst>
                    <a:ext uri="{9D8B030D-6E8A-4147-A177-3AD203B41FA5}">
                      <a16:colId xmlns:a16="http://schemas.microsoft.com/office/drawing/2014/main" val="20006"/>
                    </a:ext>
                  </a:extLst>
                </a:gridCol>
                <a:gridCol w="741275">
                  <a:extLst>
                    <a:ext uri="{9D8B030D-6E8A-4147-A177-3AD203B41FA5}">
                      <a16:colId xmlns:a16="http://schemas.microsoft.com/office/drawing/2014/main" val="20007"/>
                    </a:ext>
                  </a:extLst>
                </a:gridCol>
                <a:gridCol w="741275">
                  <a:extLst>
                    <a:ext uri="{9D8B030D-6E8A-4147-A177-3AD203B41FA5}">
                      <a16:colId xmlns:a16="http://schemas.microsoft.com/office/drawing/2014/main" val="20008"/>
                    </a:ext>
                  </a:extLst>
                </a:gridCol>
              </a:tblGrid>
              <a:tr h="439625">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1</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2</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3</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4</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5</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6</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7</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8</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9</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438250">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39625">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0</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K</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L</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M</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N</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O</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P</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Q</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Darker Grotesque Black"/>
                          <a:ea typeface="Darker Grotesque Black"/>
                          <a:cs typeface="Darker Grotesque Black"/>
                          <a:sym typeface="Darker Grotesque Black"/>
                        </a:rPr>
                        <a:t>R</a:t>
                      </a: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438250">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39625">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S</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T</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U</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V</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W</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X</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Y</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Darker Grotesque Black"/>
                          <a:ea typeface="Darker Grotesque Black"/>
                          <a:cs typeface="Darker Grotesque Black"/>
                          <a:sym typeface="Darker Grotesque Black"/>
                        </a:rPr>
                        <a:t>Z</a:t>
                      </a: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39625">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dirty="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4889" name="Google Shape;4889;p52"/>
          <p:cNvGrpSpPr/>
          <p:nvPr/>
        </p:nvGrpSpPr>
        <p:grpSpPr>
          <a:xfrm>
            <a:off x="1527086" y="2109378"/>
            <a:ext cx="160680" cy="263982"/>
            <a:chOff x="-868175" y="741175"/>
            <a:chExt cx="833400" cy="1369200"/>
          </a:xfrm>
        </p:grpSpPr>
        <p:sp>
          <p:nvSpPr>
            <p:cNvPr id="4890" name="Google Shape;4890;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91" name="Google Shape;4891;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92" name="Google Shape;4892;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93" name="Google Shape;4893;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94" name="Google Shape;4894;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95" name="Google Shape;4895;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896" name="Google Shape;4896;p52"/>
          <p:cNvGrpSpPr/>
          <p:nvPr/>
        </p:nvGrpSpPr>
        <p:grpSpPr>
          <a:xfrm>
            <a:off x="1527086" y="3191478"/>
            <a:ext cx="160680" cy="263982"/>
            <a:chOff x="-868175" y="741175"/>
            <a:chExt cx="833400" cy="1369200"/>
          </a:xfrm>
        </p:grpSpPr>
        <p:sp>
          <p:nvSpPr>
            <p:cNvPr id="4897" name="Google Shape;4897;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98" name="Google Shape;4898;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899" name="Google Shape;4899;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00" name="Google Shape;4900;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01" name="Google Shape;4901;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02" name="Google Shape;4902;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03" name="Google Shape;4903;p52"/>
          <p:cNvGrpSpPr/>
          <p:nvPr/>
        </p:nvGrpSpPr>
        <p:grpSpPr>
          <a:xfrm>
            <a:off x="1527086" y="4288703"/>
            <a:ext cx="160680" cy="263982"/>
            <a:chOff x="-868175" y="741175"/>
            <a:chExt cx="833400" cy="1369200"/>
          </a:xfrm>
        </p:grpSpPr>
        <p:sp>
          <p:nvSpPr>
            <p:cNvPr id="4904" name="Google Shape;4904;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05" name="Google Shape;4905;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06" name="Google Shape;4906;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07" name="Google Shape;4907;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08" name="Google Shape;4908;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09" name="Google Shape;4909;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10" name="Google Shape;4910;p52"/>
          <p:cNvGrpSpPr/>
          <p:nvPr/>
        </p:nvGrpSpPr>
        <p:grpSpPr>
          <a:xfrm>
            <a:off x="2265261" y="2109378"/>
            <a:ext cx="160680" cy="263982"/>
            <a:chOff x="-868175" y="741175"/>
            <a:chExt cx="833400" cy="1369200"/>
          </a:xfrm>
        </p:grpSpPr>
        <p:sp>
          <p:nvSpPr>
            <p:cNvPr id="4911" name="Google Shape;4911;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12" name="Google Shape;4912;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13" name="Google Shape;4913;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14" name="Google Shape;4914;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15" name="Google Shape;4915;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16" name="Google Shape;4916;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17" name="Google Shape;4917;p52"/>
          <p:cNvGrpSpPr/>
          <p:nvPr/>
        </p:nvGrpSpPr>
        <p:grpSpPr>
          <a:xfrm>
            <a:off x="2265261" y="3191478"/>
            <a:ext cx="160680" cy="263982"/>
            <a:chOff x="-868175" y="741175"/>
            <a:chExt cx="833400" cy="1369200"/>
          </a:xfrm>
        </p:grpSpPr>
        <p:sp>
          <p:nvSpPr>
            <p:cNvPr id="4918" name="Google Shape;4918;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19" name="Google Shape;4919;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20" name="Google Shape;4920;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21" name="Google Shape;4921;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22" name="Google Shape;4922;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23" name="Google Shape;4923;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24" name="Google Shape;4924;p52"/>
          <p:cNvGrpSpPr/>
          <p:nvPr/>
        </p:nvGrpSpPr>
        <p:grpSpPr>
          <a:xfrm>
            <a:off x="2265261" y="4288703"/>
            <a:ext cx="160680" cy="263982"/>
            <a:chOff x="-868175" y="741175"/>
            <a:chExt cx="833400" cy="1369200"/>
          </a:xfrm>
        </p:grpSpPr>
        <p:sp>
          <p:nvSpPr>
            <p:cNvPr id="4925" name="Google Shape;4925;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26" name="Google Shape;4926;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27" name="Google Shape;4927;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28" name="Google Shape;4928;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29" name="Google Shape;4929;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30" name="Google Shape;4930;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31" name="Google Shape;4931;p52"/>
          <p:cNvGrpSpPr/>
          <p:nvPr/>
        </p:nvGrpSpPr>
        <p:grpSpPr>
          <a:xfrm>
            <a:off x="3013336" y="2109378"/>
            <a:ext cx="160680" cy="263982"/>
            <a:chOff x="-868175" y="741175"/>
            <a:chExt cx="833400" cy="1369200"/>
          </a:xfrm>
        </p:grpSpPr>
        <p:sp>
          <p:nvSpPr>
            <p:cNvPr id="4932" name="Google Shape;4932;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33" name="Google Shape;4933;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34" name="Google Shape;4934;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35" name="Google Shape;4935;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36" name="Google Shape;4936;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37" name="Google Shape;4937;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38" name="Google Shape;4938;p52"/>
          <p:cNvGrpSpPr/>
          <p:nvPr/>
        </p:nvGrpSpPr>
        <p:grpSpPr>
          <a:xfrm>
            <a:off x="3013336" y="3191478"/>
            <a:ext cx="160680" cy="263982"/>
            <a:chOff x="-868175" y="741175"/>
            <a:chExt cx="833400" cy="1369200"/>
          </a:xfrm>
        </p:grpSpPr>
        <p:sp>
          <p:nvSpPr>
            <p:cNvPr id="4939" name="Google Shape;4939;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40" name="Google Shape;4940;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41" name="Google Shape;4941;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42" name="Google Shape;4942;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43" name="Google Shape;4943;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44" name="Google Shape;4944;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45" name="Google Shape;4945;p52"/>
          <p:cNvGrpSpPr/>
          <p:nvPr/>
        </p:nvGrpSpPr>
        <p:grpSpPr>
          <a:xfrm>
            <a:off x="3013336" y="4288703"/>
            <a:ext cx="160680" cy="263982"/>
            <a:chOff x="-868175" y="741175"/>
            <a:chExt cx="833400" cy="1369200"/>
          </a:xfrm>
        </p:grpSpPr>
        <p:sp>
          <p:nvSpPr>
            <p:cNvPr id="4946" name="Google Shape;4946;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47" name="Google Shape;4947;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48" name="Google Shape;4948;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49" name="Google Shape;4949;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50" name="Google Shape;4950;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51" name="Google Shape;4951;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52" name="Google Shape;4952;p52"/>
          <p:cNvGrpSpPr/>
          <p:nvPr/>
        </p:nvGrpSpPr>
        <p:grpSpPr>
          <a:xfrm>
            <a:off x="3749061" y="2109378"/>
            <a:ext cx="160680" cy="263982"/>
            <a:chOff x="-868175" y="741175"/>
            <a:chExt cx="833400" cy="1369200"/>
          </a:xfrm>
        </p:grpSpPr>
        <p:sp>
          <p:nvSpPr>
            <p:cNvPr id="4953" name="Google Shape;4953;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54" name="Google Shape;4954;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55" name="Google Shape;4955;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56" name="Google Shape;4956;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57" name="Google Shape;4957;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58" name="Google Shape;4958;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59" name="Google Shape;4959;p52"/>
          <p:cNvGrpSpPr/>
          <p:nvPr/>
        </p:nvGrpSpPr>
        <p:grpSpPr>
          <a:xfrm>
            <a:off x="3749061" y="3191478"/>
            <a:ext cx="160680" cy="263982"/>
            <a:chOff x="-868175" y="741175"/>
            <a:chExt cx="833400" cy="1369200"/>
          </a:xfrm>
        </p:grpSpPr>
        <p:sp>
          <p:nvSpPr>
            <p:cNvPr id="4960" name="Google Shape;4960;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61" name="Google Shape;4961;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62" name="Google Shape;4962;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63" name="Google Shape;4963;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64" name="Google Shape;4964;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65" name="Google Shape;4965;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66" name="Google Shape;4966;p52"/>
          <p:cNvGrpSpPr/>
          <p:nvPr/>
        </p:nvGrpSpPr>
        <p:grpSpPr>
          <a:xfrm>
            <a:off x="3749061" y="4288703"/>
            <a:ext cx="160680" cy="263982"/>
            <a:chOff x="-868175" y="741175"/>
            <a:chExt cx="833400" cy="1369200"/>
          </a:xfrm>
        </p:grpSpPr>
        <p:sp>
          <p:nvSpPr>
            <p:cNvPr id="4967" name="Google Shape;4967;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68" name="Google Shape;4968;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69" name="Google Shape;4969;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70" name="Google Shape;4970;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71" name="Google Shape;4971;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72" name="Google Shape;4972;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73" name="Google Shape;4973;p52"/>
          <p:cNvGrpSpPr/>
          <p:nvPr/>
        </p:nvGrpSpPr>
        <p:grpSpPr>
          <a:xfrm>
            <a:off x="4484786" y="2109378"/>
            <a:ext cx="160680" cy="263982"/>
            <a:chOff x="-868175" y="741175"/>
            <a:chExt cx="833400" cy="1369200"/>
          </a:xfrm>
        </p:grpSpPr>
        <p:sp>
          <p:nvSpPr>
            <p:cNvPr id="4974" name="Google Shape;4974;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75" name="Google Shape;4975;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76" name="Google Shape;4976;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77" name="Google Shape;4977;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78" name="Google Shape;4978;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79" name="Google Shape;4979;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80" name="Google Shape;4980;p52"/>
          <p:cNvGrpSpPr/>
          <p:nvPr/>
        </p:nvGrpSpPr>
        <p:grpSpPr>
          <a:xfrm>
            <a:off x="4484786" y="3191478"/>
            <a:ext cx="160680" cy="263982"/>
            <a:chOff x="-868175" y="741175"/>
            <a:chExt cx="833400" cy="1369200"/>
          </a:xfrm>
        </p:grpSpPr>
        <p:sp>
          <p:nvSpPr>
            <p:cNvPr id="4981" name="Google Shape;4981;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82" name="Google Shape;4982;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83" name="Google Shape;4983;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84" name="Google Shape;4984;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85" name="Google Shape;4985;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86" name="Google Shape;4986;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87" name="Google Shape;4987;p52"/>
          <p:cNvGrpSpPr/>
          <p:nvPr/>
        </p:nvGrpSpPr>
        <p:grpSpPr>
          <a:xfrm>
            <a:off x="4484786" y="4288703"/>
            <a:ext cx="160680" cy="263982"/>
            <a:chOff x="-868175" y="741175"/>
            <a:chExt cx="833400" cy="1369200"/>
          </a:xfrm>
        </p:grpSpPr>
        <p:sp>
          <p:nvSpPr>
            <p:cNvPr id="4988" name="Google Shape;4988;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89" name="Google Shape;4989;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90" name="Google Shape;4990;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91" name="Google Shape;4991;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92" name="Google Shape;4992;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93" name="Google Shape;4993;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994" name="Google Shape;4994;p52"/>
          <p:cNvGrpSpPr/>
          <p:nvPr/>
        </p:nvGrpSpPr>
        <p:grpSpPr>
          <a:xfrm>
            <a:off x="5232861" y="2109378"/>
            <a:ext cx="160680" cy="263982"/>
            <a:chOff x="-868175" y="741175"/>
            <a:chExt cx="833400" cy="1369200"/>
          </a:xfrm>
        </p:grpSpPr>
        <p:sp>
          <p:nvSpPr>
            <p:cNvPr id="4995" name="Google Shape;4995;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96" name="Google Shape;4996;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97" name="Google Shape;4997;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98" name="Google Shape;4998;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999" name="Google Shape;4999;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00" name="Google Shape;5000;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01" name="Google Shape;5001;p52"/>
          <p:cNvGrpSpPr/>
          <p:nvPr/>
        </p:nvGrpSpPr>
        <p:grpSpPr>
          <a:xfrm>
            <a:off x="5232861" y="3191478"/>
            <a:ext cx="160680" cy="263982"/>
            <a:chOff x="-868175" y="741175"/>
            <a:chExt cx="833400" cy="1369200"/>
          </a:xfrm>
        </p:grpSpPr>
        <p:sp>
          <p:nvSpPr>
            <p:cNvPr id="5002" name="Google Shape;5002;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03" name="Google Shape;5003;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04" name="Google Shape;5004;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05" name="Google Shape;5005;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06" name="Google Shape;5006;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07" name="Google Shape;5007;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08" name="Google Shape;5008;p52"/>
          <p:cNvGrpSpPr/>
          <p:nvPr/>
        </p:nvGrpSpPr>
        <p:grpSpPr>
          <a:xfrm>
            <a:off x="5232861" y="4288703"/>
            <a:ext cx="160680" cy="263982"/>
            <a:chOff x="-868175" y="741175"/>
            <a:chExt cx="833400" cy="1369200"/>
          </a:xfrm>
        </p:grpSpPr>
        <p:sp>
          <p:nvSpPr>
            <p:cNvPr id="5009" name="Google Shape;5009;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10" name="Google Shape;5010;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11" name="Google Shape;5011;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12" name="Google Shape;5012;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13" name="Google Shape;5013;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14" name="Google Shape;5014;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15" name="Google Shape;5015;p52"/>
          <p:cNvGrpSpPr/>
          <p:nvPr/>
        </p:nvGrpSpPr>
        <p:grpSpPr>
          <a:xfrm>
            <a:off x="5980936" y="2109378"/>
            <a:ext cx="160680" cy="263982"/>
            <a:chOff x="-868175" y="741175"/>
            <a:chExt cx="833400" cy="1369200"/>
          </a:xfrm>
        </p:grpSpPr>
        <p:sp>
          <p:nvSpPr>
            <p:cNvPr id="5016" name="Google Shape;5016;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17" name="Google Shape;5017;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18" name="Google Shape;5018;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19" name="Google Shape;5019;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20" name="Google Shape;5020;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21" name="Google Shape;5021;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22" name="Google Shape;5022;p52"/>
          <p:cNvGrpSpPr/>
          <p:nvPr/>
        </p:nvGrpSpPr>
        <p:grpSpPr>
          <a:xfrm>
            <a:off x="5980936" y="3191478"/>
            <a:ext cx="160680" cy="263982"/>
            <a:chOff x="-868175" y="741175"/>
            <a:chExt cx="833400" cy="1369200"/>
          </a:xfrm>
        </p:grpSpPr>
        <p:sp>
          <p:nvSpPr>
            <p:cNvPr id="5023" name="Google Shape;5023;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24" name="Google Shape;5024;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25" name="Google Shape;5025;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26" name="Google Shape;5026;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27" name="Google Shape;5027;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28" name="Google Shape;5028;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29" name="Google Shape;5029;p52"/>
          <p:cNvGrpSpPr/>
          <p:nvPr/>
        </p:nvGrpSpPr>
        <p:grpSpPr>
          <a:xfrm>
            <a:off x="5980936" y="4288703"/>
            <a:ext cx="160680" cy="263982"/>
            <a:chOff x="-868175" y="741175"/>
            <a:chExt cx="833400" cy="1369200"/>
          </a:xfrm>
        </p:grpSpPr>
        <p:sp>
          <p:nvSpPr>
            <p:cNvPr id="5030" name="Google Shape;5030;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31" name="Google Shape;5031;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32" name="Google Shape;5032;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33" name="Google Shape;5033;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34" name="Google Shape;5034;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35" name="Google Shape;5035;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36" name="Google Shape;5036;p52"/>
          <p:cNvGrpSpPr/>
          <p:nvPr/>
        </p:nvGrpSpPr>
        <p:grpSpPr>
          <a:xfrm>
            <a:off x="6716661" y="2109378"/>
            <a:ext cx="160680" cy="263982"/>
            <a:chOff x="-868175" y="741175"/>
            <a:chExt cx="833400" cy="1369200"/>
          </a:xfrm>
        </p:grpSpPr>
        <p:sp>
          <p:nvSpPr>
            <p:cNvPr id="5037" name="Google Shape;5037;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38" name="Google Shape;5038;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39" name="Google Shape;5039;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40" name="Google Shape;5040;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41" name="Google Shape;5041;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42" name="Google Shape;5042;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43" name="Google Shape;5043;p52"/>
          <p:cNvGrpSpPr/>
          <p:nvPr/>
        </p:nvGrpSpPr>
        <p:grpSpPr>
          <a:xfrm>
            <a:off x="6716661" y="3191478"/>
            <a:ext cx="160680" cy="263982"/>
            <a:chOff x="-868175" y="741175"/>
            <a:chExt cx="833400" cy="1369200"/>
          </a:xfrm>
        </p:grpSpPr>
        <p:sp>
          <p:nvSpPr>
            <p:cNvPr id="5044" name="Google Shape;5044;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45" name="Google Shape;5045;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46" name="Google Shape;5046;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47" name="Google Shape;5047;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48" name="Google Shape;5048;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49" name="Google Shape;5049;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50" name="Google Shape;5050;p52"/>
          <p:cNvGrpSpPr/>
          <p:nvPr/>
        </p:nvGrpSpPr>
        <p:grpSpPr>
          <a:xfrm>
            <a:off x="6716661" y="4288703"/>
            <a:ext cx="160680" cy="263982"/>
            <a:chOff x="-868175" y="741175"/>
            <a:chExt cx="833400" cy="1369200"/>
          </a:xfrm>
        </p:grpSpPr>
        <p:sp>
          <p:nvSpPr>
            <p:cNvPr id="5051" name="Google Shape;5051;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52" name="Google Shape;5052;p52"/>
            <p:cNvSpPr/>
            <p:nvPr/>
          </p:nvSpPr>
          <p:spPr>
            <a:xfrm>
              <a:off x="-8681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53" name="Google Shape;5053;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54" name="Google Shape;5054;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55" name="Google Shape;5055;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56" name="Google Shape;5056;p52"/>
            <p:cNvSpPr/>
            <p:nvPr/>
          </p:nvSpPr>
          <p:spPr>
            <a:xfrm>
              <a:off x="-3323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57" name="Google Shape;5057;p52"/>
          <p:cNvGrpSpPr/>
          <p:nvPr/>
        </p:nvGrpSpPr>
        <p:grpSpPr>
          <a:xfrm>
            <a:off x="7463811" y="2109378"/>
            <a:ext cx="160680" cy="263982"/>
            <a:chOff x="-868175" y="741175"/>
            <a:chExt cx="833400" cy="1369200"/>
          </a:xfrm>
        </p:grpSpPr>
        <p:sp>
          <p:nvSpPr>
            <p:cNvPr id="5058" name="Google Shape;5058;p52"/>
            <p:cNvSpPr/>
            <p:nvPr/>
          </p:nvSpPr>
          <p:spPr>
            <a:xfrm>
              <a:off x="-8681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59" name="Google Shape;5059;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60" name="Google Shape;5060;p52"/>
            <p:cNvSpPr/>
            <p:nvPr/>
          </p:nvSpPr>
          <p:spPr>
            <a:xfrm>
              <a:off x="-8681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61" name="Google Shape;5061;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62" name="Google Shape;5062;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63" name="Google Shape;5063;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5064" name="Google Shape;5064;p52"/>
          <p:cNvGrpSpPr/>
          <p:nvPr/>
        </p:nvGrpSpPr>
        <p:grpSpPr>
          <a:xfrm>
            <a:off x="7463811" y="3191478"/>
            <a:ext cx="160680" cy="263982"/>
            <a:chOff x="-868175" y="741175"/>
            <a:chExt cx="833400" cy="1369200"/>
          </a:xfrm>
        </p:grpSpPr>
        <p:sp>
          <p:nvSpPr>
            <p:cNvPr id="5065" name="Google Shape;5065;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66" name="Google Shape;5066;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67" name="Google Shape;5067;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68" name="Google Shape;5068;p52"/>
            <p:cNvSpPr/>
            <p:nvPr/>
          </p:nvSpPr>
          <p:spPr>
            <a:xfrm>
              <a:off x="-332375" y="7411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69" name="Google Shape;5069;p52"/>
            <p:cNvSpPr/>
            <p:nvPr/>
          </p:nvSpPr>
          <p:spPr>
            <a:xfrm>
              <a:off x="-3323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5070" name="Google Shape;5070;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204" name="Google Shape;5022;p52"/>
          <p:cNvGrpSpPr/>
          <p:nvPr/>
        </p:nvGrpSpPr>
        <p:grpSpPr>
          <a:xfrm flipH="1" flipV="1">
            <a:off x="159324" y="1360448"/>
            <a:ext cx="500742" cy="747484"/>
            <a:chOff x="-868175" y="741175"/>
            <a:chExt cx="833400" cy="1369200"/>
          </a:xfrm>
        </p:grpSpPr>
        <p:sp>
          <p:nvSpPr>
            <p:cNvPr id="205" name="Google Shape;5023;p52"/>
            <p:cNvSpPr/>
            <p:nvPr/>
          </p:nvSpPr>
          <p:spPr>
            <a:xfrm>
              <a:off x="-8681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6" name="Google Shape;5024;p52"/>
            <p:cNvSpPr/>
            <p:nvPr/>
          </p:nvSpPr>
          <p:spPr>
            <a:xfrm>
              <a:off x="-868175" y="12769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7" name="Google Shape;5025;p52"/>
            <p:cNvSpPr/>
            <p:nvPr/>
          </p:nvSpPr>
          <p:spPr>
            <a:xfrm>
              <a:off x="-868175" y="18127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8" name="Google Shape;5026;p52"/>
            <p:cNvSpPr/>
            <p:nvPr/>
          </p:nvSpPr>
          <p:spPr>
            <a:xfrm>
              <a:off x="-332375" y="741175"/>
              <a:ext cx="297600" cy="2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9" name="Google Shape;5027;p52"/>
            <p:cNvSpPr/>
            <p:nvPr/>
          </p:nvSpPr>
          <p:spPr>
            <a:xfrm>
              <a:off x="-332375" y="12769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0" name="Google Shape;5028;p52"/>
            <p:cNvSpPr/>
            <p:nvPr/>
          </p:nvSpPr>
          <p:spPr>
            <a:xfrm>
              <a:off x="-332375" y="1812775"/>
              <a:ext cx="297600" cy="29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194" name="Google Shape;4887;p52"/>
          <p:cNvSpPr txBox="1">
            <a:spLocks/>
          </p:cNvSpPr>
          <p:nvPr/>
        </p:nvSpPr>
        <p:spPr>
          <a:xfrm>
            <a:off x="6445433" y="643990"/>
            <a:ext cx="1900596" cy="456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r>
              <a:rPr lang="en-US" sz="3600" dirty="0"/>
              <a:t>Grade 1</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7EABCC-45E6-7CFC-C705-E29E347A110A}"/>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24E18069-8488-FFD1-1BF5-8F8817881700}"/>
              </a:ext>
            </a:extLst>
          </p:cNvPr>
          <p:cNvSpPr>
            <a:spLocks noGrp="1"/>
          </p:cNvSpPr>
          <p:nvPr>
            <p:ph type="title"/>
          </p:nvPr>
        </p:nvSpPr>
        <p:spPr/>
        <p:txBody>
          <a:bodyPr/>
          <a:lstStyle/>
          <a:p>
            <a:r>
              <a:rPr lang="en-US" sz="1350" b="1" dirty="0">
                <a:latin typeface="LMRoman12-Bold"/>
              </a:rPr>
              <a:t>Identifying Braille Symbols</a:t>
            </a:r>
            <a:endParaRPr lang="en-US" dirty="0"/>
          </a:p>
        </p:txBody>
      </p:sp>
      <p:sp>
        <p:nvSpPr>
          <p:cNvPr id="21" name="Content Placeholder 2">
            <a:extLst>
              <a:ext uri="{FF2B5EF4-FFF2-40B4-BE49-F238E27FC236}">
                <a16:creationId xmlns:a16="http://schemas.microsoft.com/office/drawing/2014/main" id="{D543AA1D-903D-664F-03D4-FEBE64A60124}"/>
              </a:ext>
            </a:extLst>
          </p:cNvPr>
          <p:cNvSpPr txBox="1">
            <a:spLocks/>
          </p:cNvSpPr>
          <p:nvPr/>
        </p:nvSpPr>
        <p:spPr>
          <a:xfrm>
            <a:off x="1400537" y="1228453"/>
            <a:ext cx="2476982"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50" b="1" i="1" dirty="0">
                <a:latin typeface="Ubuntu" panose="020B0504030602030204" pitchFamily="34" charset="0"/>
              </a:rPr>
              <a:t>Dots locations alignment:</a:t>
            </a:r>
          </a:p>
          <a:p>
            <a:pPr algn="l"/>
            <a:r>
              <a:rPr lang="en-US" sz="1350" dirty="0">
                <a:latin typeface="Ubuntu" panose="020B0504030602030204" pitchFamily="34" charset="0"/>
              </a:rPr>
              <a:t>The corresponding dots are aligned </a:t>
            </a:r>
            <a:r>
              <a:rPr lang="en-US" sz="1350" b="1" dirty="0">
                <a:latin typeface="Ubuntu" panose="020B0504030602030204" pitchFamily="34" charset="0"/>
              </a:rPr>
              <a:t>with the lower coordinate values</a:t>
            </a:r>
          </a:p>
        </p:txBody>
      </p:sp>
      <p:pic>
        <p:nvPicPr>
          <p:cNvPr id="4" name="Picture 3">
            <a:extLst>
              <a:ext uri="{FF2B5EF4-FFF2-40B4-BE49-F238E27FC236}">
                <a16:creationId xmlns:a16="http://schemas.microsoft.com/office/drawing/2014/main" id="{41EC4096-27DF-6D52-CCFE-E44B433DC896}"/>
              </a:ext>
            </a:extLst>
          </p:cNvPr>
          <p:cNvPicPr>
            <a:picLocks noChangeAspect="1"/>
          </p:cNvPicPr>
          <p:nvPr/>
        </p:nvPicPr>
        <p:blipFill>
          <a:blip r:embed="rId2"/>
          <a:stretch>
            <a:fillRect/>
          </a:stretch>
        </p:blipFill>
        <p:spPr>
          <a:xfrm>
            <a:off x="5380789" y="220305"/>
            <a:ext cx="3427856" cy="4675519"/>
          </a:xfrm>
          <a:prstGeom prst="rect">
            <a:avLst/>
          </a:prstGeom>
        </p:spPr>
      </p:pic>
      <p:cxnSp>
        <p:nvCxnSpPr>
          <p:cNvPr id="5" name="Straight Connector 4">
            <a:extLst>
              <a:ext uri="{FF2B5EF4-FFF2-40B4-BE49-F238E27FC236}">
                <a16:creationId xmlns:a16="http://schemas.microsoft.com/office/drawing/2014/main" id="{831EE7BB-E5E4-26BB-F080-7E0AB1F40DB7}"/>
              </a:ext>
            </a:extLst>
          </p:cNvPr>
          <p:cNvCxnSpPr>
            <a:cxnSpLocks/>
            <a:stCxn id="10" idx="2"/>
            <a:endCxn id="10" idx="2"/>
          </p:cNvCxnSpPr>
          <p:nvPr/>
        </p:nvCxnSpPr>
        <p:spPr>
          <a:xfrm>
            <a:off x="8579193" y="569214"/>
            <a:ext cx="0" cy="0"/>
          </a:xfrm>
          <a:prstGeom prst="line">
            <a:avLst/>
          </a:prstGeom>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B172ADFC-4BA1-CB17-4AEB-BF84D3A9814D}"/>
              </a:ext>
            </a:extLst>
          </p:cNvPr>
          <p:cNvCxnSpPr>
            <a:cxnSpLocks/>
            <a:stCxn id="10" idx="0"/>
            <a:endCxn id="10" idx="0"/>
          </p:cNvCxnSpPr>
          <p:nvPr/>
        </p:nvCxnSpPr>
        <p:spPr>
          <a:xfrm>
            <a:off x="8579193" y="369188"/>
            <a:ext cx="0" cy="0"/>
          </a:xfrm>
          <a:prstGeom prst="line">
            <a:avLst/>
          </a:prstGeom>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pic>
        <p:nvPicPr>
          <p:cNvPr id="9" name="Picture 8">
            <a:extLst>
              <a:ext uri="{FF2B5EF4-FFF2-40B4-BE49-F238E27FC236}">
                <a16:creationId xmlns:a16="http://schemas.microsoft.com/office/drawing/2014/main" id="{A3817EE3-6015-79D8-18B4-563B069F20FB}"/>
              </a:ext>
            </a:extLst>
          </p:cNvPr>
          <p:cNvPicPr>
            <a:picLocks noChangeAspect="1"/>
          </p:cNvPicPr>
          <p:nvPr/>
        </p:nvPicPr>
        <p:blipFill>
          <a:blip r:embed="rId3"/>
          <a:stretch>
            <a:fillRect/>
          </a:stretch>
        </p:blipFill>
        <p:spPr>
          <a:xfrm>
            <a:off x="8535993" y="406133"/>
            <a:ext cx="89016" cy="124167"/>
          </a:xfrm>
          <a:prstGeom prst="rect">
            <a:avLst/>
          </a:prstGeom>
          <a:ln w="57150">
            <a:solidFill>
              <a:schemeClr val="accent6">
                <a:lumMod val="75000"/>
              </a:schemeClr>
            </a:solidFill>
          </a:ln>
        </p:spPr>
      </p:pic>
      <p:sp>
        <p:nvSpPr>
          <p:cNvPr id="10" name="Rectangle 9">
            <a:extLst>
              <a:ext uri="{FF2B5EF4-FFF2-40B4-BE49-F238E27FC236}">
                <a16:creationId xmlns:a16="http://schemas.microsoft.com/office/drawing/2014/main" id="{18C72AD0-BA91-D26C-10B0-76EEB3094E84}"/>
              </a:ext>
            </a:extLst>
          </p:cNvPr>
          <p:cNvSpPr/>
          <p:nvPr/>
        </p:nvSpPr>
        <p:spPr>
          <a:xfrm>
            <a:off x="8512734" y="369189"/>
            <a:ext cx="132919" cy="200026"/>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pic>
        <p:nvPicPr>
          <p:cNvPr id="11" name="Picture 10">
            <a:extLst>
              <a:ext uri="{FF2B5EF4-FFF2-40B4-BE49-F238E27FC236}">
                <a16:creationId xmlns:a16="http://schemas.microsoft.com/office/drawing/2014/main" id="{9E289BFD-F7F5-A1E1-E52A-CF73B34F3544}"/>
              </a:ext>
            </a:extLst>
          </p:cNvPr>
          <p:cNvPicPr>
            <a:picLocks noChangeAspect="1"/>
          </p:cNvPicPr>
          <p:nvPr/>
        </p:nvPicPr>
        <p:blipFill>
          <a:blip r:embed="rId4"/>
          <a:stretch>
            <a:fillRect/>
          </a:stretch>
        </p:blipFill>
        <p:spPr>
          <a:xfrm>
            <a:off x="8535993" y="397213"/>
            <a:ext cx="89016" cy="133325"/>
          </a:xfrm>
          <a:prstGeom prst="rect">
            <a:avLst/>
          </a:prstGeom>
        </p:spPr>
      </p:pic>
      <p:sp>
        <p:nvSpPr>
          <p:cNvPr id="16" name="TextBox 15">
            <a:extLst>
              <a:ext uri="{FF2B5EF4-FFF2-40B4-BE49-F238E27FC236}">
                <a16:creationId xmlns:a16="http://schemas.microsoft.com/office/drawing/2014/main" id="{711E962F-4FCB-BA5C-F499-76882E7F1B6E}"/>
              </a:ext>
            </a:extLst>
          </p:cNvPr>
          <p:cNvSpPr txBox="1"/>
          <p:nvPr/>
        </p:nvSpPr>
        <p:spPr>
          <a:xfrm>
            <a:off x="5380789" y="191777"/>
            <a:ext cx="4570553" cy="369332"/>
          </a:xfrm>
          <a:prstGeom prst="rect">
            <a:avLst/>
          </a:prstGeom>
          <a:noFill/>
        </p:spPr>
        <p:txBody>
          <a:bodyPr wrap="square">
            <a:spAutoFit/>
          </a:bodyPr>
          <a:lstStyle/>
          <a:p>
            <a:r>
              <a:rPr lang="en-US" sz="1800" b="1" dirty="0">
                <a:latin typeface="Ubuntu" panose="020B0504030602030204" pitchFamily="34" charset="0"/>
              </a:rPr>
              <a:t>Before</a:t>
            </a:r>
            <a:r>
              <a:rPr lang="en-US" sz="1800" dirty="0">
                <a:latin typeface="Ubuntu" panose="020B0504030602030204" pitchFamily="34" charset="0"/>
              </a:rPr>
              <a:t> </a:t>
            </a:r>
            <a:r>
              <a:rPr lang="en-US" sz="1800" b="1" dirty="0">
                <a:latin typeface="Ubuntu" panose="020B0504030602030204" pitchFamily="34" charset="0"/>
              </a:rPr>
              <a:t>Alignment</a:t>
            </a:r>
          </a:p>
        </p:txBody>
      </p:sp>
      <p:sp>
        <p:nvSpPr>
          <p:cNvPr id="6" name="Google Shape;3974;p33">
            <a:extLst>
              <a:ext uri="{FF2B5EF4-FFF2-40B4-BE49-F238E27FC236}">
                <a16:creationId xmlns:a16="http://schemas.microsoft.com/office/drawing/2014/main" id="{26F79568-23E7-AD38-20C1-4246BD3A4B4C}"/>
              </a:ext>
            </a:extLst>
          </p:cNvPr>
          <p:cNvSpPr txBox="1">
            <a:spLocks/>
          </p:cNvSpPr>
          <p:nvPr/>
        </p:nvSpPr>
        <p:spPr>
          <a:xfrm>
            <a:off x="713224" y="276826"/>
            <a:ext cx="4620731"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600" dirty="0"/>
              <a:t>Dots Alignment</a:t>
            </a:r>
          </a:p>
        </p:txBody>
      </p:sp>
    </p:spTree>
    <p:extLst>
      <p:ext uri="{BB962C8B-B14F-4D97-AF65-F5344CB8AC3E}">
        <p14:creationId xmlns:p14="http://schemas.microsoft.com/office/powerpoint/2010/main" val="425881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1A39920-154E-E5D3-F591-9E3A35AE9402}"/>
              </a:ext>
            </a:extLst>
          </p:cNvPr>
          <p:cNvSpPr txBox="1">
            <a:spLocks/>
          </p:cNvSpPr>
          <p:nvPr/>
        </p:nvSpPr>
        <p:spPr>
          <a:xfrm>
            <a:off x="1400537" y="1228453"/>
            <a:ext cx="2476982"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50" b="1" i="1" dirty="0">
                <a:latin typeface="Ubuntu" panose="020B0504030602030204" pitchFamily="34" charset="0"/>
              </a:rPr>
              <a:t>Dots locations alignment:</a:t>
            </a:r>
          </a:p>
          <a:p>
            <a:pPr algn="l"/>
            <a:r>
              <a:rPr lang="en-US" sz="1350" dirty="0">
                <a:latin typeface="Ubuntu" panose="020B0504030602030204" pitchFamily="34" charset="0"/>
              </a:rPr>
              <a:t>The corresponding dots are aligned </a:t>
            </a:r>
            <a:r>
              <a:rPr lang="en-US" sz="1350" b="1" dirty="0">
                <a:latin typeface="Ubuntu" panose="020B0504030602030204" pitchFamily="34" charset="0"/>
              </a:rPr>
              <a:t>with the lower coordinate values</a:t>
            </a:r>
          </a:p>
        </p:txBody>
      </p:sp>
      <p:sp>
        <p:nvSpPr>
          <p:cNvPr id="15" name="Google Shape;3974;p33">
            <a:extLst>
              <a:ext uri="{FF2B5EF4-FFF2-40B4-BE49-F238E27FC236}">
                <a16:creationId xmlns:a16="http://schemas.microsoft.com/office/drawing/2014/main" id="{95C2695C-AC1B-B1C4-FCE6-D3EDEC04B91C}"/>
              </a:ext>
            </a:extLst>
          </p:cNvPr>
          <p:cNvSpPr txBox="1">
            <a:spLocks/>
          </p:cNvSpPr>
          <p:nvPr/>
        </p:nvSpPr>
        <p:spPr>
          <a:xfrm>
            <a:off x="713224" y="276826"/>
            <a:ext cx="4620731"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600" dirty="0"/>
              <a:t>Dots Alignment</a:t>
            </a:r>
          </a:p>
        </p:txBody>
      </p:sp>
      <p:pic>
        <p:nvPicPr>
          <p:cNvPr id="3" name="Picture 2">
            <a:extLst>
              <a:ext uri="{FF2B5EF4-FFF2-40B4-BE49-F238E27FC236}">
                <a16:creationId xmlns:a16="http://schemas.microsoft.com/office/drawing/2014/main" id="{9E62C29E-BD05-9976-18BC-BEE50245E9DB}"/>
              </a:ext>
            </a:extLst>
          </p:cNvPr>
          <p:cNvPicPr>
            <a:picLocks noChangeAspect="1"/>
          </p:cNvPicPr>
          <p:nvPr/>
        </p:nvPicPr>
        <p:blipFill>
          <a:blip r:embed="rId2">
            <a:alphaModFix amt="35000"/>
          </a:blip>
          <a:stretch>
            <a:fillRect/>
          </a:stretch>
        </p:blipFill>
        <p:spPr>
          <a:xfrm>
            <a:off x="5389362" y="242185"/>
            <a:ext cx="3453253" cy="4649352"/>
          </a:xfrm>
          <a:prstGeom prst="rect">
            <a:avLst/>
          </a:prstGeom>
        </p:spPr>
      </p:pic>
      <p:sp>
        <p:nvSpPr>
          <p:cNvPr id="6" name="Subtitle 5">
            <a:extLst>
              <a:ext uri="{FF2B5EF4-FFF2-40B4-BE49-F238E27FC236}">
                <a16:creationId xmlns:a16="http://schemas.microsoft.com/office/drawing/2014/main" id="{5464A5E7-28B6-C052-8EF9-0E34B79A52E2}"/>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24E18069-8488-FFD1-1BF5-8F8817881700}"/>
              </a:ext>
            </a:extLst>
          </p:cNvPr>
          <p:cNvSpPr>
            <a:spLocks noGrp="1"/>
          </p:cNvSpPr>
          <p:nvPr>
            <p:ph type="title"/>
          </p:nvPr>
        </p:nvSpPr>
        <p:spPr/>
        <p:txBody>
          <a:bodyPr/>
          <a:lstStyle/>
          <a:p>
            <a:r>
              <a:rPr lang="en-US" sz="1350" b="1" dirty="0">
                <a:latin typeface="LMRoman12-Bold"/>
              </a:rPr>
              <a:t>Identifying Braille Symbols</a:t>
            </a:r>
            <a:endParaRPr lang="en-US" dirty="0"/>
          </a:p>
        </p:txBody>
      </p:sp>
      <p:pic>
        <p:nvPicPr>
          <p:cNvPr id="4" name="Picture 3">
            <a:extLst>
              <a:ext uri="{FF2B5EF4-FFF2-40B4-BE49-F238E27FC236}">
                <a16:creationId xmlns:a16="http://schemas.microsoft.com/office/drawing/2014/main" id="{41EC4096-27DF-6D52-CCFE-E44B433DC896}"/>
              </a:ext>
            </a:extLst>
          </p:cNvPr>
          <p:cNvPicPr>
            <a:picLocks noChangeAspect="1"/>
          </p:cNvPicPr>
          <p:nvPr/>
        </p:nvPicPr>
        <p:blipFill>
          <a:blip r:embed="rId3"/>
          <a:stretch>
            <a:fillRect/>
          </a:stretch>
        </p:blipFill>
        <p:spPr>
          <a:xfrm>
            <a:off x="5380789" y="220305"/>
            <a:ext cx="3427856" cy="4675519"/>
          </a:xfrm>
          <a:prstGeom prst="rect">
            <a:avLst/>
          </a:prstGeom>
        </p:spPr>
      </p:pic>
      <p:cxnSp>
        <p:nvCxnSpPr>
          <p:cNvPr id="5" name="Straight Connector 4">
            <a:extLst>
              <a:ext uri="{FF2B5EF4-FFF2-40B4-BE49-F238E27FC236}">
                <a16:creationId xmlns:a16="http://schemas.microsoft.com/office/drawing/2014/main" id="{831EE7BB-E5E4-26BB-F080-7E0AB1F40DB7}"/>
              </a:ext>
            </a:extLst>
          </p:cNvPr>
          <p:cNvCxnSpPr>
            <a:cxnSpLocks/>
            <a:stCxn id="10" idx="2"/>
          </p:cNvCxnSpPr>
          <p:nvPr/>
        </p:nvCxnSpPr>
        <p:spPr>
          <a:xfrm flipH="1">
            <a:off x="3729242" y="569215"/>
            <a:ext cx="4849952" cy="3573075"/>
          </a:xfrm>
          <a:prstGeom prst="line">
            <a:avLst/>
          </a:prstGeom>
          <a:ln/>
          <a:effectLst>
            <a:glow rad="101600">
              <a:schemeClr val="accent2">
                <a:satMod val="175000"/>
                <a:alpha val="40000"/>
              </a:schemeClr>
            </a:glow>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B172ADFC-4BA1-CB17-4AEB-BF84D3A9814D}"/>
              </a:ext>
            </a:extLst>
          </p:cNvPr>
          <p:cNvCxnSpPr>
            <a:cxnSpLocks/>
            <a:stCxn id="10" idx="0"/>
          </p:cNvCxnSpPr>
          <p:nvPr/>
        </p:nvCxnSpPr>
        <p:spPr>
          <a:xfrm flipH="1">
            <a:off x="3754639" y="369189"/>
            <a:ext cx="4824555" cy="615305"/>
          </a:xfrm>
          <a:prstGeom prst="line">
            <a:avLst/>
          </a:prstGeom>
          <a:ln/>
          <a:effectLst>
            <a:glow rad="101600">
              <a:schemeClr val="accent2">
                <a:satMod val="175000"/>
                <a:alpha val="40000"/>
              </a:schemeClr>
            </a:glow>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a:schemeClr val="tx1"/>
          </a:fontRef>
        </p:style>
      </p:cxnSp>
      <p:pic>
        <p:nvPicPr>
          <p:cNvPr id="9" name="Picture 8">
            <a:extLst>
              <a:ext uri="{FF2B5EF4-FFF2-40B4-BE49-F238E27FC236}">
                <a16:creationId xmlns:a16="http://schemas.microsoft.com/office/drawing/2014/main" id="{A3817EE3-6015-79D8-18B4-563B069F20FB}"/>
              </a:ext>
            </a:extLst>
          </p:cNvPr>
          <p:cNvPicPr>
            <a:picLocks noChangeAspect="1"/>
          </p:cNvPicPr>
          <p:nvPr/>
        </p:nvPicPr>
        <p:blipFill>
          <a:blip r:embed="rId4"/>
          <a:stretch>
            <a:fillRect/>
          </a:stretch>
        </p:blipFill>
        <p:spPr>
          <a:xfrm>
            <a:off x="1445300" y="992600"/>
            <a:ext cx="2260091" cy="3152570"/>
          </a:xfrm>
          <a:prstGeom prst="rect">
            <a:avLst/>
          </a:prstGeom>
          <a:ln w="57150">
            <a:solidFill>
              <a:schemeClr val="accent6">
                <a:lumMod val="50000"/>
              </a:schemeClr>
            </a:solidFill>
          </a:ln>
        </p:spPr>
      </p:pic>
      <p:sp>
        <p:nvSpPr>
          <p:cNvPr id="10" name="Rectangle 9">
            <a:extLst>
              <a:ext uri="{FF2B5EF4-FFF2-40B4-BE49-F238E27FC236}">
                <a16:creationId xmlns:a16="http://schemas.microsoft.com/office/drawing/2014/main" id="{18C72AD0-BA91-D26C-10B0-76EEB3094E84}"/>
              </a:ext>
            </a:extLst>
          </p:cNvPr>
          <p:cNvSpPr/>
          <p:nvPr/>
        </p:nvSpPr>
        <p:spPr>
          <a:xfrm>
            <a:off x="8512734" y="369189"/>
            <a:ext cx="132919" cy="200026"/>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pic>
        <p:nvPicPr>
          <p:cNvPr id="11" name="Picture 10">
            <a:extLst>
              <a:ext uri="{FF2B5EF4-FFF2-40B4-BE49-F238E27FC236}">
                <a16:creationId xmlns:a16="http://schemas.microsoft.com/office/drawing/2014/main" id="{9E289BFD-F7F5-A1E1-E52A-CF73B34F3544}"/>
              </a:ext>
            </a:extLst>
          </p:cNvPr>
          <p:cNvPicPr>
            <a:picLocks noChangeAspect="1"/>
          </p:cNvPicPr>
          <p:nvPr/>
        </p:nvPicPr>
        <p:blipFill>
          <a:blip r:embed="rId5"/>
          <a:stretch>
            <a:fillRect/>
          </a:stretch>
        </p:blipFill>
        <p:spPr>
          <a:xfrm>
            <a:off x="1493789" y="1006316"/>
            <a:ext cx="2093778" cy="3135974"/>
          </a:xfrm>
          <a:prstGeom prst="rect">
            <a:avLst/>
          </a:prstGeom>
        </p:spPr>
      </p:pic>
      <p:sp>
        <p:nvSpPr>
          <p:cNvPr id="12" name="TextBox 11">
            <a:extLst>
              <a:ext uri="{FF2B5EF4-FFF2-40B4-BE49-F238E27FC236}">
                <a16:creationId xmlns:a16="http://schemas.microsoft.com/office/drawing/2014/main" id="{E442E7BE-5F76-0E27-3B19-619E67FD4B28}"/>
              </a:ext>
            </a:extLst>
          </p:cNvPr>
          <p:cNvSpPr txBox="1"/>
          <p:nvPr/>
        </p:nvSpPr>
        <p:spPr>
          <a:xfrm>
            <a:off x="5380789" y="191777"/>
            <a:ext cx="4570553" cy="369332"/>
          </a:xfrm>
          <a:prstGeom prst="rect">
            <a:avLst/>
          </a:prstGeom>
          <a:noFill/>
        </p:spPr>
        <p:txBody>
          <a:bodyPr wrap="square">
            <a:spAutoFit/>
          </a:bodyPr>
          <a:lstStyle/>
          <a:p>
            <a:r>
              <a:rPr lang="en-US" sz="1800" b="1" dirty="0">
                <a:latin typeface="Ubuntu" panose="020B0504030602030204" pitchFamily="34" charset="0"/>
              </a:rPr>
              <a:t>Before Alignment</a:t>
            </a:r>
          </a:p>
        </p:txBody>
      </p:sp>
    </p:spTree>
    <p:extLst>
      <p:ext uri="{BB962C8B-B14F-4D97-AF65-F5344CB8AC3E}">
        <p14:creationId xmlns:p14="http://schemas.microsoft.com/office/powerpoint/2010/main" val="295891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1ADE12D-F727-3BAB-AC13-00F9964CCACA}"/>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24E18069-8488-FFD1-1BF5-8F8817881700}"/>
              </a:ext>
            </a:extLst>
          </p:cNvPr>
          <p:cNvSpPr>
            <a:spLocks noGrp="1"/>
          </p:cNvSpPr>
          <p:nvPr>
            <p:ph type="title"/>
          </p:nvPr>
        </p:nvSpPr>
        <p:spPr/>
        <p:txBody>
          <a:bodyPr/>
          <a:lstStyle/>
          <a:p>
            <a:r>
              <a:rPr lang="en-US" sz="1350" b="1" dirty="0">
                <a:latin typeface="LMRoman12-Bold"/>
              </a:rPr>
              <a:t>Identifying Braille Symbols</a:t>
            </a:r>
            <a:endParaRPr lang="en-US" dirty="0"/>
          </a:p>
        </p:txBody>
      </p:sp>
      <p:pic>
        <p:nvPicPr>
          <p:cNvPr id="4" name="Picture 3">
            <a:extLst>
              <a:ext uri="{FF2B5EF4-FFF2-40B4-BE49-F238E27FC236}">
                <a16:creationId xmlns:a16="http://schemas.microsoft.com/office/drawing/2014/main" id="{41EC4096-27DF-6D52-CCFE-E44B433DC896}"/>
              </a:ext>
            </a:extLst>
          </p:cNvPr>
          <p:cNvPicPr>
            <a:picLocks noChangeAspect="1"/>
          </p:cNvPicPr>
          <p:nvPr/>
        </p:nvPicPr>
        <p:blipFill>
          <a:blip r:embed="rId2"/>
          <a:stretch>
            <a:fillRect/>
          </a:stretch>
        </p:blipFill>
        <p:spPr>
          <a:xfrm>
            <a:off x="5380789" y="220305"/>
            <a:ext cx="3427856" cy="4675519"/>
          </a:xfrm>
          <a:prstGeom prst="rect">
            <a:avLst/>
          </a:prstGeom>
        </p:spPr>
      </p:pic>
      <p:cxnSp>
        <p:nvCxnSpPr>
          <p:cNvPr id="5" name="Straight Connector 4">
            <a:extLst>
              <a:ext uri="{FF2B5EF4-FFF2-40B4-BE49-F238E27FC236}">
                <a16:creationId xmlns:a16="http://schemas.microsoft.com/office/drawing/2014/main" id="{831EE7BB-E5E4-26BB-F080-7E0AB1F40DB7}"/>
              </a:ext>
            </a:extLst>
          </p:cNvPr>
          <p:cNvCxnSpPr>
            <a:cxnSpLocks/>
            <a:stCxn id="10" idx="2"/>
            <a:endCxn id="10" idx="2"/>
          </p:cNvCxnSpPr>
          <p:nvPr/>
        </p:nvCxnSpPr>
        <p:spPr>
          <a:xfrm>
            <a:off x="8579193" y="569214"/>
            <a:ext cx="0" cy="0"/>
          </a:xfrm>
          <a:prstGeom prst="line">
            <a:avLst/>
          </a:prstGeom>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B172ADFC-4BA1-CB17-4AEB-BF84D3A9814D}"/>
              </a:ext>
            </a:extLst>
          </p:cNvPr>
          <p:cNvCxnSpPr>
            <a:cxnSpLocks/>
            <a:stCxn id="10" idx="0"/>
            <a:endCxn id="10" idx="0"/>
          </p:cNvCxnSpPr>
          <p:nvPr/>
        </p:nvCxnSpPr>
        <p:spPr>
          <a:xfrm>
            <a:off x="8579193" y="369188"/>
            <a:ext cx="0" cy="0"/>
          </a:xfrm>
          <a:prstGeom prst="line">
            <a:avLst/>
          </a:prstGeom>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pic>
        <p:nvPicPr>
          <p:cNvPr id="9" name="Picture 8">
            <a:extLst>
              <a:ext uri="{FF2B5EF4-FFF2-40B4-BE49-F238E27FC236}">
                <a16:creationId xmlns:a16="http://schemas.microsoft.com/office/drawing/2014/main" id="{A3817EE3-6015-79D8-18B4-563B069F20FB}"/>
              </a:ext>
            </a:extLst>
          </p:cNvPr>
          <p:cNvPicPr>
            <a:picLocks noChangeAspect="1"/>
          </p:cNvPicPr>
          <p:nvPr/>
        </p:nvPicPr>
        <p:blipFill>
          <a:blip r:embed="rId3"/>
          <a:stretch>
            <a:fillRect/>
          </a:stretch>
        </p:blipFill>
        <p:spPr>
          <a:xfrm>
            <a:off x="8535993" y="406133"/>
            <a:ext cx="89016" cy="124167"/>
          </a:xfrm>
          <a:prstGeom prst="rect">
            <a:avLst/>
          </a:prstGeom>
          <a:ln w="57150">
            <a:solidFill>
              <a:schemeClr val="accent6">
                <a:lumMod val="75000"/>
              </a:schemeClr>
            </a:solidFill>
          </a:ln>
        </p:spPr>
      </p:pic>
      <p:pic>
        <p:nvPicPr>
          <p:cNvPr id="6" name="Picture 5">
            <a:extLst>
              <a:ext uri="{FF2B5EF4-FFF2-40B4-BE49-F238E27FC236}">
                <a16:creationId xmlns:a16="http://schemas.microsoft.com/office/drawing/2014/main" id="{7077929E-47C3-E796-4C8A-D77F20DF1DBB}"/>
              </a:ext>
            </a:extLst>
          </p:cNvPr>
          <p:cNvPicPr>
            <a:picLocks noChangeAspect="1"/>
          </p:cNvPicPr>
          <p:nvPr/>
        </p:nvPicPr>
        <p:blipFill>
          <a:blip r:embed="rId4">
            <a:alphaModFix/>
          </a:blip>
          <a:stretch>
            <a:fillRect/>
          </a:stretch>
        </p:blipFill>
        <p:spPr>
          <a:xfrm>
            <a:off x="5389362" y="242185"/>
            <a:ext cx="3453253" cy="4649352"/>
          </a:xfrm>
          <a:prstGeom prst="rect">
            <a:avLst/>
          </a:prstGeom>
        </p:spPr>
      </p:pic>
      <p:sp>
        <p:nvSpPr>
          <p:cNvPr id="10" name="Rectangle 9">
            <a:extLst>
              <a:ext uri="{FF2B5EF4-FFF2-40B4-BE49-F238E27FC236}">
                <a16:creationId xmlns:a16="http://schemas.microsoft.com/office/drawing/2014/main" id="{18C72AD0-BA91-D26C-10B0-76EEB3094E84}"/>
              </a:ext>
            </a:extLst>
          </p:cNvPr>
          <p:cNvSpPr/>
          <p:nvPr/>
        </p:nvSpPr>
        <p:spPr>
          <a:xfrm>
            <a:off x="8512734" y="369189"/>
            <a:ext cx="132919" cy="200026"/>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7" name="TextBox 6">
            <a:extLst>
              <a:ext uri="{FF2B5EF4-FFF2-40B4-BE49-F238E27FC236}">
                <a16:creationId xmlns:a16="http://schemas.microsoft.com/office/drawing/2014/main" id="{DD17D153-5A13-D81B-9DF8-C7AA79004247}"/>
              </a:ext>
            </a:extLst>
          </p:cNvPr>
          <p:cNvSpPr txBox="1"/>
          <p:nvPr/>
        </p:nvSpPr>
        <p:spPr>
          <a:xfrm>
            <a:off x="5389361" y="207136"/>
            <a:ext cx="4570553" cy="369332"/>
          </a:xfrm>
          <a:prstGeom prst="rect">
            <a:avLst/>
          </a:prstGeom>
          <a:noFill/>
        </p:spPr>
        <p:txBody>
          <a:bodyPr wrap="square">
            <a:spAutoFit/>
          </a:bodyPr>
          <a:lstStyle/>
          <a:p>
            <a:r>
              <a:rPr lang="en-US" sz="1800" b="1" dirty="0">
                <a:latin typeface="Ubuntu" panose="020B0504030602030204" pitchFamily="34" charset="0"/>
              </a:rPr>
              <a:t>After Alignment</a:t>
            </a:r>
          </a:p>
        </p:txBody>
      </p:sp>
      <p:sp>
        <p:nvSpPr>
          <p:cNvPr id="11" name="Content Placeholder 2">
            <a:extLst>
              <a:ext uri="{FF2B5EF4-FFF2-40B4-BE49-F238E27FC236}">
                <a16:creationId xmlns:a16="http://schemas.microsoft.com/office/drawing/2014/main" id="{83703419-524F-C171-213D-D1F6A03A165F}"/>
              </a:ext>
            </a:extLst>
          </p:cNvPr>
          <p:cNvSpPr txBox="1">
            <a:spLocks/>
          </p:cNvSpPr>
          <p:nvPr/>
        </p:nvSpPr>
        <p:spPr>
          <a:xfrm>
            <a:off x="1400537" y="1228453"/>
            <a:ext cx="2476982"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50" b="1" i="1" dirty="0">
                <a:latin typeface="Ubuntu" panose="020B0504030602030204" pitchFamily="34" charset="0"/>
              </a:rPr>
              <a:t>Dots locations alignment:</a:t>
            </a:r>
          </a:p>
          <a:p>
            <a:pPr algn="l"/>
            <a:r>
              <a:rPr lang="en-US" sz="1350" dirty="0">
                <a:latin typeface="Ubuntu" panose="020B0504030602030204" pitchFamily="34" charset="0"/>
              </a:rPr>
              <a:t>The corresponding dots are aligned </a:t>
            </a:r>
            <a:r>
              <a:rPr lang="en-US" sz="1350" b="1" dirty="0">
                <a:latin typeface="Ubuntu" panose="020B0504030602030204" pitchFamily="34" charset="0"/>
              </a:rPr>
              <a:t>with the lower coordinate values</a:t>
            </a:r>
          </a:p>
        </p:txBody>
      </p:sp>
      <p:sp>
        <p:nvSpPr>
          <p:cNvPr id="12" name="Google Shape;3974;p33">
            <a:extLst>
              <a:ext uri="{FF2B5EF4-FFF2-40B4-BE49-F238E27FC236}">
                <a16:creationId xmlns:a16="http://schemas.microsoft.com/office/drawing/2014/main" id="{24C8FCD3-4869-5C4D-48F1-3D10744D3C1E}"/>
              </a:ext>
            </a:extLst>
          </p:cNvPr>
          <p:cNvSpPr txBox="1">
            <a:spLocks/>
          </p:cNvSpPr>
          <p:nvPr/>
        </p:nvSpPr>
        <p:spPr>
          <a:xfrm>
            <a:off x="713224" y="276826"/>
            <a:ext cx="4620731"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600" dirty="0"/>
              <a:t>Dots Alignment</a:t>
            </a:r>
          </a:p>
        </p:txBody>
      </p:sp>
    </p:spTree>
    <p:extLst>
      <p:ext uri="{BB962C8B-B14F-4D97-AF65-F5344CB8AC3E}">
        <p14:creationId xmlns:p14="http://schemas.microsoft.com/office/powerpoint/2010/main" val="1148736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271F22AC-CD4F-918C-EB77-9D89E8F38481}"/>
              </a:ext>
            </a:extLst>
          </p:cNvPr>
          <p:cNvSpPr txBox="1">
            <a:spLocks/>
          </p:cNvSpPr>
          <p:nvPr/>
        </p:nvSpPr>
        <p:spPr>
          <a:xfrm>
            <a:off x="1400537" y="1228453"/>
            <a:ext cx="2476982"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50" b="1" i="1" dirty="0">
                <a:latin typeface="Ubuntu" panose="020B0504030602030204" pitchFamily="34" charset="0"/>
              </a:rPr>
              <a:t>Dots locations alignment:</a:t>
            </a:r>
          </a:p>
          <a:p>
            <a:pPr algn="l"/>
            <a:r>
              <a:rPr lang="en-US" sz="1350" dirty="0">
                <a:latin typeface="Ubuntu" panose="020B0504030602030204" pitchFamily="34" charset="0"/>
              </a:rPr>
              <a:t>The corresponding dots are aligned </a:t>
            </a:r>
            <a:r>
              <a:rPr lang="en-US" sz="1350" b="1" dirty="0">
                <a:latin typeface="Ubuntu" panose="020B0504030602030204" pitchFamily="34" charset="0"/>
              </a:rPr>
              <a:t>with the lower coordinate values</a:t>
            </a:r>
          </a:p>
        </p:txBody>
      </p:sp>
      <p:sp>
        <p:nvSpPr>
          <p:cNvPr id="16" name="Google Shape;3974;p33">
            <a:extLst>
              <a:ext uri="{FF2B5EF4-FFF2-40B4-BE49-F238E27FC236}">
                <a16:creationId xmlns:a16="http://schemas.microsoft.com/office/drawing/2014/main" id="{295047FE-DA8B-0093-90FB-F59B3BE00854}"/>
              </a:ext>
            </a:extLst>
          </p:cNvPr>
          <p:cNvSpPr txBox="1">
            <a:spLocks/>
          </p:cNvSpPr>
          <p:nvPr/>
        </p:nvSpPr>
        <p:spPr>
          <a:xfrm>
            <a:off x="713224" y="276826"/>
            <a:ext cx="4620731"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600" dirty="0"/>
              <a:t>Dots Alignment</a:t>
            </a:r>
          </a:p>
        </p:txBody>
      </p:sp>
      <p:pic>
        <p:nvPicPr>
          <p:cNvPr id="3" name="Picture 2">
            <a:extLst>
              <a:ext uri="{FF2B5EF4-FFF2-40B4-BE49-F238E27FC236}">
                <a16:creationId xmlns:a16="http://schemas.microsoft.com/office/drawing/2014/main" id="{9E62C29E-BD05-9976-18BC-BEE50245E9DB}"/>
              </a:ext>
            </a:extLst>
          </p:cNvPr>
          <p:cNvPicPr>
            <a:picLocks noChangeAspect="1"/>
          </p:cNvPicPr>
          <p:nvPr/>
        </p:nvPicPr>
        <p:blipFill>
          <a:blip r:embed="rId2">
            <a:alphaModFix/>
          </a:blip>
          <a:stretch>
            <a:fillRect/>
          </a:stretch>
        </p:blipFill>
        <p:spPr>
          <a:xfrm>
            <a:off x="5389362" y="242185"/>
            <a:ext cx="3453253" cy="4649352"/>
          </a:xfrm>
          <a:prstGeom prst="rect">
            <a:avLst/>
          </a:prstGeom>
        </p:spPr>
      </p:pic>
      <p:sp>
        <p:nvSpPr>
          <p:cNvPr id="7" name="TextBox 6">
            <a:extLst>
              <a:ext uri="{FF2B5EF4-FFF2-40B4-BE49-F238E27FC236}">
                <a16:creationId xmlns:a16="http://schemas.microsoft.com/office/drawing/2014/main" id="{5AEC4B0B-8745-FFCB-BA55-ECDB5515AEF1}"/>
              </a:ext>
            </a:extLst>
          </p:cNvPr>
          <p:cNvSpPr txBox="1"/>
          <p:nvPr/>
        </p:nvSpPr>
        <p:spPr>
          <a:xfrm>
            <a:off x="5389361" y="207136"/>
            <a:ext cx="2926411" cy="369332"/>
          </a:xfrm>
          <a:prstGeom prst="rect">
            <a:avLst/>
          </a:prstGeom>
          <a:noFill/>
        </p:spPr>
        <p:txBody>
          <a:bodyPr wrap="square">
            <a:spAutoFit/>
          </a:bodyPr>
          <a:lstStyle/>
          <a:p>
            <a:r>
              <a:rPr lang="en-US" sz="1800" b="1" dirty="0">
                <a:latin typeface="Ubuntu" panose="020B0504030602030204" pitchFamily="34" charset="0"/>
              </a:rPr>
              <a:t>After Alignment</a:t>
            </a:r>
          </a:p>
        </p:txBody>
      </p:sp>
      <p:cxnSp>
        <p:nvCxnSpPr>
          <p:cNvPr id="12" name="Straight Connector 11">
            <a:extLst>
              <a:ext uri="{FF2B5EF4-FFF2-40B4-BE49-F238E27FC236}">
                <a16:creationId xmlns:a16="http://schemas.microsoft.com/office/drawing/2014/main" id="{DFBD153B-7427-A494-BB1B-7A1533CEE563}"/>
              </a:ext>
            </a:extLst>
          </p:cNvPr>
          <p:cNvCxnSpPr>
            <a:cxnSpLocks/>
          </p:cNvCxnSpPr>
          <p:nvPr/>
        </p:nvCxnSpPr>
        <p:spPr>
          <a:xfrm flipH="1">
            <a:off x="3729242" y="569215"/>
            <a:ext cx="4849952" cy="3573075"/>
          </a:xfrm>
          <a:prstGeom prst="line">
            <a:avLst/>
          </a:prstGeom>
          <a:ln/>
          <a:effectLst>
            <a:glow rad="101600">
              <a:schemeClr val="accent2">
                <a:satMod val="175000"/>
                <a:alpha val="40000"/>
              </a:schemeClr>
            </a:glow>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39B95908-009B-B5F3-55FB-F830B8D99EF8}"/>
              </a:ext>
            </a:extLst>
          </p:cNvPr>
          <p:cNvCxnSpPr>
            <a:cxnSpLocks/>
          </p:cNvCxnSpPr>
          <p:nvPr/>
        </p:nvCxnSpPr>
        <p:spPr>
          <a:xfrm flipH="1">
            <a:off x="3754639" y="369189"/>
            <a:ext cx="4824555" cy="615305"/>
          </a:xfrm>
          <a:prstGeom prst="line">
            <a:avLst/>
          </a:prstGeom>
          <a:ln/>
          <a:effectLst>
            <a:glow rad="101600">
              <a:schemeClr val="accent2">
                <a:satMod val="175000"/>
                <a:alpha val="40000"/>
              </a:schemeClr>
            </a:glow>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a:schemeClr val="tx1"/>
          </a:fontRef>
        </p:style>
      </p:cxnSp>
      <p:pic>
        <p:nvPicPr>
          <p:cNvPr id="14" name="Picture 13">
            <a:extLst>
              <a:ext uri="{FF2B5EF4-FFF2-40B4-BE49-F238E27FC236}">
                <a16:creationId xmlns:a16="http://schemas.microsoft.com/office/drawing/2014/main" id="{ADC70978-98D4-9FF6-880D-946FA15F1778}"/>
              </a:ext>
            </a:extLst>
          </p:cNvPr>
          <p:cNvPicPr>
            <a:picLocks noChangeAspect="1"/>
          </p:cNvPicPr>
          <p:nvPr/>
        </p:nvPicPr>
        <p:blipFill>
          <a:blip r:embed="rId3"/>
          <a:stretch>
            <a:fillRect/>
          </a:stretch>
        </p:blipFill>
        <p:spPr>
          <a:xfrm>
            <a:off x="1445300" y="992600"/>
            <a:ext cx="2260091" cy="3152570"/>
          </a:xfrm>
          <a:prstGeom prst="rect">
            <a:avLst/>
          </a:prstGeom>
          <a:ln w="57150">
            <a:solidFill>
              <a:schemeClr val="accent6">
                <a:lumMod val="50000"/>
              </a:schemeClr>
            </a:solidFill>
          </a:ln>
        </p:spPr>
      </p:pic>
      <p:sp>
        <p:nvSpPr>
          <p:cNvPr id="10" name="Rectangle 9">
            <a:extLst>
              <a:ext uri="{FF2B5EF4-FFF2-40B4-BE49-F238E27FC236}">
                <a16:creationId xmlns:a16="http://schemas.microsoft.com/office/drawing/2014/main" id="{18C72AD0-BA91-D26C-10B0-76EEB3094E84}"/>
              </a:ext>
            </a:extLst>
          </p:cNvPr>
          <p:cNvSpPr/>
          <p:nvPr/>
        </p:nvSpPr>
        <p:spPr>
          <a:xfrm>
            <a:off x="8512734" y="369189"/>
            <a:ext cx="132919" cy="200026"/>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Tree>
    <p:extLst>
      <p:ext uri="{BB962C8B-B14F-4D97-AF65-F5344CB8AC3E}">
        <p14:creationId xmlns:p14="http://schemas.microsoft.com/office/powerpoint/2010/main" val="2038618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51AC68-F79A-DF4C-EE85-2C78EB8B5E95}"/>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24E18069-8488-FFD1-1BF5-8F8817881700}"/>
              </a:ext>
            </a:extLst>
          </p:cNvPr>
          <p:cNvSpPr>
            <a:spLocks noGrp="1"/>
          </p:cNvSpPr>
          <p:nvPr>
            <p:ph type="title"/>
          </p:nvPr>
        </p:nvSpPr>
        <p:spPr/>
        <p:txBody>
          <a:bodyPr/>
          <a:lstStyle/>
          <a:p>
            <a:r>
              <a:rPr lang="en-US" sz="1350" b="1" dirty="0">
                <a:latin typeface="LMRoman12-Bold"/>
              </a:rPr>
              <a:t>Identifying Braille Symbols</a:t>
            </a:r>
            <a:endParaRPr lang="en-US" dirty="0"/>
          </a:p>
        </p:txBody>
      </p:sp>
      <p:pic>
        <p:nvPicPr>
          <p:cNvPr id="12" name="Picture 11">
            <a:extLst>
              <a:ext uri="{FF2B5EF4-FFF2-40B4-BE49-F238E27FC236}">
                <a16:creationId xmlns:a16="http://schemas.microsoft.com/office/drawing/2014/main" id="{F18FCAFB-07BF-D73F-E553-6284858A538E}"/>
              </a:ext>
            </a:extLst>
          </p:cNvPr>
          <p:cNvPicPr>
            <a:picLocks noChangeAspect="1"/>
          </p:cNvPicPr>
          <p:nvPr/>
        </p:nvPicPr>
        <p:blipFill>
          <a:blip r:embed="rId2"/>
          <a:stretch>
            <a:fillRect/>
          </a:stretch>
        </p:blipFill>
        <p:spPr>
          <a:xfrm>
            <a:off x="5540330" y="129824"/>
            <a:ext cx="3414995" cy="4739833"/>
          </a:xfrm>
          <a:prstGeom prst="rect">
            <a:avLst/>
          </a:prstGeom>
        </p:spPr>
      </p:pic>
      <p:sp>
        <p:nvSpPr>
          <p:cNvPr id="13" name="Rectangle 12">
            <a:extLst>
              <a:ext uri="{FF2B5EF4-FFF2-40B4-BE49-F238E27FC236}">
                <a16:creationId xmlns:a16="http://schemas.microsoft.com/office/drawing/2014/main" id="{8E9085FE-D482-EA60-D6B9-1FF37A49A12F}"/>
              </a:ext>
            </a:extLst>
          </p:cNvPr>
          <p:cNvSpPr/>
          <p:nvPr/>
        </p:nvSpPr>
        <p:spPr>
          <a:xfrm>
            <a:off x="7109460" y="1931670"/>
            <a:ext cx="108585" cy="20288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Ubuntu" panose="020B0504030602030204" pitchFamily="34" charset="0"/>
            </a:endParaRPr>
          </a:p>
        </p:txBody>
      </p:sp>
      <p:pic>
        <p:nvPicPr>
          <p:cNvPr id="15" name="Picture 14">
            <a:extLst>
              <a:ext uri="{FF2B5EF4-FFF2-40B4-BE49-F238E27FC236}">
                <a16:creationId xmlns:a16="http://schemas.microsoft.com/office/drawing/2014/main" id="{05FF4D40-0006-C232-6B4F-B6612FE3A47F}"/>
              </a:ext>
            </a:extLst>
          </p:cNvPr>
          <p:cNvPicPr>
            <a:picLocks noChangeAspect="1"/>
          </p:cNvPicPr>
          <p:nvPr/>
        </p:nvPicPr>
        <p:blipFill>
          <a:blip r:embed="rId3"/>
          <a:stretch>
            <a:fillRect/>
          </a:stretch>
        </p:blipFill>
        <p:spPr>
          <a:xfrm>
            <a:off x="7120957" y="1947386"/>
            <a:ext cx="91373" cy="171450"/>
          </a:xfrm>
          <a:prstGeom prst="rect">
            <a:avLst/>
          </a:prstGeom>
          <a:ln w="76200">
            <a:noFill/>
          </a:ln>
        </p:spPr>
      </p:pic>
      <p:cxnSp>
        <p:nvCxnSpPr>
          <p:cNvPr id="16" name="Straight Connector 15">
            <a:extLst>
              <a:ext uri="{FF2B5EF4-FFF2-40B4-BE49-F238E27FC236}">
                <a16:creationId xmlns:a16="http://schemas.microsoft.com/office/drawing/2014/main" id="{0408E477-94A7-4B23-A848-10D53AADFFA8}"/>
              </a:ext>
            </a:extLst>
          </p:cNvPr>
          <p:cNvCxnSpPr>
            <a:cxnSpLocks/>
            <a:stCxn id="13" idx="2"/>
            <a:endCxn id="13" idx="2"/>
          </p:cNvCxnSpPr>
          <p:nvPr/>
        </p:nvCxnSpPr>
        <p:spPr>
          <a:xfrm>
            <a:off x="7163753" y="2134553"/>
            <a:ext cx="0" cy="0"/>
          </a:xfrm>
          <a:prstGeom prst="line">
            <a:avLst/>
          </a:prstGeom>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B137D009-3EE0-0AE8-0C23-53B761A23B52}"/>
              </a:ext>
            </a:extLst>
          </p:cNvPr>
          <p:cNvCxnSpPr>
            <a:cxnSpLocks/>
            <a:stCxn id="13" idx="0"/>
            <a:endCxn id="13" idx="0"/>
          </p:cNvCxnSpPr>
          <p:nvPr/>
        </p:nvCxnSpPr>
        <p:spPr>
          <a:xfrm>
            <a:off x="7163753" y="1931670"/>
            <a:ext cx="0" cy="0"/>
          </a:xfrm>
          <a:prstGeom prst="line">
            <a:avLst/>
          </a:prstGeom>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4" name="Google Shape;3974;p33">
            <a:extLst>
              <a:ext uri="{FF2B5EF4-FFF2-40B4-BE49-F238E27FC236}">
                <a16:creationId xmlns:a16="http://schemas.microsoft.com/office/drawing/2014/main" id="{1E2C398F-2692-A5C9-ECEA-EA3B14B95B74}"/>
              </a:ext>
            </a:extLst>
          </p:cNvPr>
          <p:cNvSpPr txBox="1">
            <a:spLocks/>
          </p:cNvSpPr>
          <p:nvPr/>
        </p:nvSpPr>
        <p:spPr>
          <a:xfrm>
            <a:off x="292527" y="129824"/>
            <a:ext cx="4927555"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600" dirty="0"/>
              <a:t>A Challenge: Eliminating Unnecessary Extra Points</a:t>
            </a:r>
          </a:p>
        </p:txBody>
      </p:sp>
    </p:spTree>
    <p:extLst>
      <p:ext uri="{BB962C8B-B14F-4D97-AF65-F5344CB8AC3E}">
        <p14:creationId xmlns:p14="http://schemas.microsoft.com/office/powerpoint/2010/main" val="2360650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1EA4F07-536A-4834-EB05-246BA9F743DD}"/>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24E18069-8488-FFD1-1BF5-8F8817881700}"/>
              </a:ext>
            </a:extLst>
          </p:cNvPr>
          <p:cNvSpPr>
            <a:spLocks noGrp="1"/>
          </p:cNvSpPr>
          <p:nvPr>
            <p:ph type="title"/>
          </p:nvPr>
        </p:nvSpPr>
        <p:spPr/>
        <p:txBody>
          <a:bodyPr/>
          <a:lstStyle/>
          <a:p>
            <a:r>
              <a:rPr lang="en-US" sz="1350" b="1" dirty="0">
                <a:latin typeface="LMRoman12-Bold"/>
              </a:rPr>
              <a:t>Identifying Braille Symbols</a:t>
            </a:r>
            <a:endParaRPr lang="en-US" dirty="0"/>
          </a:p>
        </p:txBody>
      </p:sp>
      <p:pic>
        <p:nvPicPr>
          <p:cNvPr id="12" name="Picture 11">
            <a:extLst>
              <a:ext uri="{FF2B5EF4-FFF2-40B4-BE49-F238E27FC236}">
                <a16:creationId xmlns:a16="http://schemas.microsoft.com/office/drawing/2014/main" id="{F18FCAFB-07BF-D73F-E553-6284858A538E}"/>
              </a:ext>
            </a:extLst>
          </p:cNvPr>
          <p:cNvPicPr>
            <a:picLocks noChangeAspect="1"/>
          </p:cNvPicPr>
          <p:nvPr/>
        </p:nvPicPr>
        <p:blipFill>
          <a:blip r:embed="rId2"/>
          <a:stretch>
            <a:fillRect/>
          </a:stretch>
        </p:blipFill>
        <p:spPr>
          <a:xfrm>
            <a:off x="5540330" y="129824"/>
            <a:ext cx="3414995" cy="4739833"/>
          </a:xfrm>
          <a:prstGeom prst="rect">
            <a:avLst/>
          </a:prstGeom>
        </p:spPr>
      </p:pic>
      <p:sp>
        <p:nvSpPr>
          <p:cNvPr id="13" name="Rectangle 12">
            <a:extLst>
              <a:ext uri="{FF2B5EF4-FFF2-40B4-BE49-F238E27FC236}">
                <a16:creationId xmlns:a16="http://schemas.microsoft.com/office/drawing/2014/main" id="{8E9085FE-D482-EA60-D6B9-1FF37A49A12F}"/>
              </a:ext>
            </a:extLst>
          </p:cNvPr>
          <p:cNvSpPr/>
          <p:nvPr/>
        </p:nvSpPr>
        <p:spPr>
          <a:xfrm>
            <a:off x="7109460" y="1931670"/>
            <a:ext cx="108585" cy="20288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Ubuntu" panose="020B0504030602030204" pitchFamily="34" charset="0"/>
            </a:endParaRPr>
          </a:p>
        </p:txBody>
      </p:sp>
      <p:pic>
        <p:nvPicPr>
          <p:cNvPr id="15" name="Picture 14">
            <a:extLst>
              <a:ext uri="{FF2B5EF4-FFF2-40B4-BE49-F238E27FC236}">
                <a16:creationId xmlns:a16="http://schemas.microsoft.com/office/drawing/2014/main" id="{05FF4D40-0006-C232-6B4F-B6612FE3A47F}"/>
              </a:ext>
            </a:extLst>
          </p:cNvPr>
          <p:cNvPicPr>
            <a:picLocks noChangeAspect="1"/>
          </p:cNvPicPr>
          <p:nvPr/>
        </p:nvPicPr>
        <p:blipFill>
          <a:blip r:embed="rId3"/>
          <a:stretch>
            <a:fillRect/>
          </a:stretch>
        </p:blipFill>
        <p:spPr>
          <a:xfrm>
            <a:off x="1767982" y="1250633"/>
            <a:ext cx="1721228" cy="3229650"/>
          </a:xfrm>
          <a:prstGeom prst="rect">
            <a:avLst/>
          </a:prstGeom>
          <a:ln w="76200">
            <a:solidFill>
              <a:srgbClr val="FF0000"/>
            </a:solidFill>
          </a:ln>
        </p:spPr>
      </p:pic>
      <p:cxnSp>
        <p:nvCxnSpPr>
          <p:cNvPr id="16" name="Straight Connector 15">
            <a:extLst>
              <a:ext uri="{FF2B5EF4-FFF2-40B4-BE49-F238E27FC236}">
                <a16:creationId xmlns:a16="http://schemas.microsoft.com/office/drawing/2014/main" id="{0408E477-94A7-4B23-A848-10D53AADFFA8}"/>
              </a:ext>
            </a:extLst>
          </p:cNvPr>
          <p:cNvCxnSpPr>
            <a:cxnSpLocks/>
            <a:stCxn id="13" idx="2"/>
          </p:cNvCxnSpPr>
          <p:nvPr/>
        </p:nvCxnSpPr>
        <p:spPr>
          <a:xfrm flipH="1">
            <a:off x="3551212" y="2134553"/>
            <a:ext cx="3612541" cy="2345730"/>
          </a:xfrm>
          <a:prstGeom prst="line">
            <a:avLst/>
          </a:prstGeom>
          <a:ln>
            <a:solidFill>
              <a:srgbClr val="FF0000"/>
            </a:solidFill>
          </a:ln>
          <a:effectLst>
            <a:glow rad="63500">
              <a:schemeClr val="accent1">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137D009-3EE0-0AE8-0C23-53B761A23B52}"/>
              </a:ext>
            </a:extLst>
          </p:cNvPr>
          <p:cNvCxnSpPr>
            <a:cxnSpLocks/>
            <a:stCxn id="13" idx="0"/>
          </p:cNvCxnSpPr>
          <p:nvPr/>
        </p:nvCxnSpPr>
        <p:spPr>
          <a:xfrm flipH="1" flipV="1">
            <a:off x="3551212" y="1250633"/>
            <a:ext cx="3612541" cy="681037"/>
          </a:xfrm>
          <a:prstGeom prst="line">
            <a:avLst/>
          </a:prstGeom>
          <a:ln>
            <a:solidFill>
              <a:srgbClr val="FF0000"/>
            </a:solidFill>
          </a:ln>
          <a:effectLst>
            <a:glow rad="63500">
              <a:schemeClr val="accent1">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Multiplication Sign 2">
            <a:extLst>
              <a:ext uri="{FF2B5EF4-FFF2-40B4-BE49-F238E27FC236}">
                <a16:creationId xmlns:a16="http://schemas.microsoft.com/office/drawing/2014/main" id="{ADDE83D4-599C-F871-5B6A-6695EC5C1CEA}"/>
              </a:ext>
            </a:extLst>
          </p:cNvPr>
          <p:cNvSpPr/>
          <p:nvPr/>
        </p:nvSpPr>
        <p:spPr>
          <a:xfrm>
            <a:off x="2396478" y="3583290"/>
            <a:ext cx="1207193" cy="1066175"/>
          </a:xfrm>
          <a:prstGeom prst="mathMultiply">
            <a:avLst/>
          </a:prstGeom>
          <a:solidFill>
            <a:srgbClr val="FF0000"/>
          </a:solidFill>
          <a:ln>
            <a:solidFill>
              <a:schemeClr val="tx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4" name="Multiplication Sign 3">
            <a:extLst>
              <a:ext uri="{FF2B5EF4-FFF2-40B4-BE49-F238E27FC236}">
                <a16:creationId xmlns:a16="http://schemas.microsoft.com/office/drawing/2014/main" id="{E83F7BEE-1101-7DD5-C3D8-A7044239FE26}"/>
              </a:ext>
            </a:extLst>
          </p:cNvPr>
          <p:cNvSpPr/>
          <p:nvPr/>
        </p:nvSpPr>
        <p:spPr>
          <a:xfrm>
            <a:off x="1616894" y="3583289"/>
            <a:ext cx="1207193" cy="1066175"/>
          </a:xfrm>
          <a:prstGeom prst="mathMultiply">
            <a:avLst/>
          </a:prstGeom>
          <a:solidFill>
            <a:srgbClr val="FF0000"/>
          </a:solidFill>
          <a:ln>
            <a:solidFill>
              <a:schemeClr val="tx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Ubuntu" panose="020B0504030602030204" pitchFamily="34" charset="0"/>
            </a:endParaRPr>
          </a:p>
        </p:txBody>
      </p:sp>
      <p:sp>
        <p:nvSpPr>
          <p:cNvPr id="6" name="Google Shape;3974;p33">
            <a:extLst>
              <a:ext uri="{FF2B5EF4-FFF2-40B4-BE49-F238E27FC236}">
                <a16:creationId xmlns:a16="http://schemas.microsoft.com/office/drawing/2014/main" id="{BB8003A8-540F-7118-7BA5-BCAA2E537D27}"/>
              </a:ext>
            </a:extLst>
          </p:cNvPr>
          <p:cNvSpPr txBox="1">
            <a:spLocks/>
          </p:cNvSpPr>
          <p:nvPr/>
        </p:nvSpPr>
        <p:spPr>
          <a:xfrm>
            <a:off x="292527" y="129824"/>
            <a:ext cx="4927555"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600" dirty="0"/>
              <a:t>A Challenge: Eliminating Unnecessary Extra Points</a:t>
            </a:r>
          </a:p>
        </p:txBody>
      </p:sp>
    </p:spTree>
    <p:extLst>
      <p:ext uri="{BB962C8B-B14F-4D97-AF65-F5344CB8AC3E}">
        <p14:creationId xmlns:p14="http://schemas.microsoft.com/office/powerpoint/2010/main" val="3793397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D543AA1D-903D-664F-03D4-FEBE64A60124}"/>
              </a:ext>
            </a:extLst>
          </p:cNvPr>
          <p:cNvSpPr txBox="1">
            <a:spLocks/>
          </p:cNvSpPr>
          <p:nvPr/>
        </p:nvSpPr>
        <p:spPr>
          <a:xfrm>
            <a:off x="402899" y="1094502"/>
            <a:ext cx="4571999"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350" b="1" dirty="0">
                <a:latin typeface="Ubuntu" panose="020B0504030602030204" pitchFamily="34" charset="0"/>
              </a:rPr>
              <a:t>Predicting Potential Dot Locations</a:t>
            </a:r>
            <a:r>
              <a:rPr lang="en-US" sz="1350" dirty="0">
                <a:latin typeface="Ubuntu" panose="020B0504030602030204" pitchFamily="34" charset="0"/>
              </a:rPr>
              <a:t>: Building a virtual grid</a:t>
            </a:r>
            <a:br>
              <a:rPr lang="en-US" sz="1350" dirty="0">
                <a:latin typeface="Ubuntu" panose="020B0504030602030204" pitchFamily="34" charset="0"/>
              </a:rPr>
            </a:br>
            <a:endParaRPr lang="en-US" sz="1350" dirty="0">
              <a:latin typeface="Ubuntu" panose="020B0504030602030204" pitchFamily="34" charset="0"/>
            </a:endParaRPr>
          </a:p>
          <a:p>
            <a:pPr algn="just"/>
            <a:r>
              <a:rPr lang="en-US" sz="1350" dirty="0">
                <a:latin typeface="Ubuntu" panose="020B0504030602030204" pitchFamily="34" charset="0"/>
              </a:rPr>
              <a:t>Assume each dot can be represented with an </a:t>
            </a:r>
            <a:r>
              <a:rPr lang="en-US" sz="1350" b="1" dirty="0">
                <a:latin typeface="Ubuntu" panose="020B0504030602030204" pitchFamily="34" charset="0"/>
              </a:rPr>
              <a:t>X-axis and a Y-axis </a:t>
            </a:r>
            <a:r>
              <a:rPr lang="en-US" sz="1350" dirty="0">
                <a:latin typeface="Ubuntu" panose="020B0504030602030204" pitchFamily="34" charset="0"/>
              </a:rPr>
              <a:t>passing through its center.</a:t>
            </a:r>
          </a:p>
          <a:p>
            <a:pPr algn="just"/>
            <a:endParaRPr lang="en-US" sz="1350" dirty="0">
              <a:latin typeface="Ubuntu" panose="020B0504030602030204" pitchFamily="34" charset="0"/>
            </a:endParaRPr>
          </a:p>
          <a:p>
            <a:pPr algn="just"/>
            <a:endParaRPr lang="en-US" sz="1350" dirty="0">
              <a:latin typeface="Ubuntu" panose="020B0504030602030204" pitchFamily="34" charset="0"/>
            </a:endParaRPr>
          </a:p>
          <a:p>
            <a:pPr algn="just"/>
            <a:endParaRPr lang="en-US" sz="1350" dirty="0">
              <a:latin typeface="Ubuntu" panose="020B0504030602030204" pitchFamily="34" charset="0"/>
            </a:endParaRPr>
          </a:p>
        </p:txBody>
      </p:sp>
      <p:sp>
        <p:nvSpPr>
          <p:cNvPr id="9" name="TextBox 8">
            <a:extLst>
              <a:ext uri="{FF2B5EF4-FFF2-40B4-BE49-F238E27FC236}">
                <a16:creationId xmlns:a16="http://schemas.microsoft.com/office/drawing/2014/main" id="{32BACA9C-AA3F-1B9F-EFE8-7EEC6F7E467E}"/>
              </a:ext>
            </a:extLst>
          </p:cNvPr>
          <p:cNvSpPr txBox="1"/>
          <p:nvPr/>
        </p:nvSpPr>
        <p:spPr>
          <a:xfrm>
            <a:off x="402898" y="2571750"/>
            <a:ext cx="4572000" cy="507831"/>
          </a:xfrm>
          <a:prstGeom prst="rect">
            <a:avLst/>
          </a:prstGeom>
          <a:noFill/>
        </p:spPr>
        <p:txBody>
          <a:bodyPr wrap="square">
            <a:spAutoFit/>
          </a:bodyPr>
          <a:lstStyle/>
          <a:p>
            <a:pPr algn="just"/>
            <a:r>
              <a:rPr lang="en-US" sz="1350" b="1" kern="1200" dirty="0">
                <a:solidFill>
                  <a:schemeClr val="tx1"/>
                </a:solidFill>
                <a:latin typeface="Ubuntu" panose="020B0504030602030204" pitchFamily="34" charset="0"/>
                <a:ea typeface="+mn-ea"/>
                <a:cs typeface="+mn-cs"/>
              </a:rPr>
              <a:t>RED DOTS ARE JUST FOR ILLUSTRATION, THEY ARE NOT A PART OF THE ORIGINAL PAGE.</a:t>
            </a:r>
          </a:p>
        </p:txBody>
      </p:sp>
      <p:sp>
        <p:nvSpPr>
          <p:cNvPr id="4" name="Google Shape;3974;p33">
            <a:extLst>
              <a:ext uri="{FF2B5EF4-FFF2-40B4-BE49-F238E27FC236}">
                <a16:creationId xmlns:a16="http://schemas.microsoft.com/office/drawing/2014/main" id="{D3763E4B-0EE3-2798-CBEB-FB2FA27DA038}"/>
              </a:ext>
            </a:extLst>
          </p:cNvPr>
          <p:cNvSpPr txBox="1">
            <a:spLocks/>
          </p:cNvSpPr>
          <p:nvPr/>
        </p:nvSpPr>
        <p:spPr>
          <a:xfrm>
            <a:off x="402899" y="285750"/>
            <a:ext cx="4927555"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just"/>
            <a:r>
              <a:rPr lang="en-US" sz="3200" dirty="0"/>
              <a:t>Recognition</a:t>
            </a:r>
          </a:p>
        </p:txBody>
      </p:sp>
      <p:pic>
        <p:nvPicPr>
          <p:cNvPr id="5" name="Picture 4">
            <a:extLst>
              <a:ext uri="{FF2B5EF4-FFF2-40B4-BE49-F238E27FC236}">
                <a16:creationId xmlns:a16="http://schemas.microsoft.com/office/drawing/2014/main" id="{D55F7398-78A3-143B-BF43-9D2A8031D681}"/>
              </a:ext>
            </a:extLst>
          </p:cNvPr>
          <p:cNvPicPr>
            <a:picLocks noChangeAspect="1"/>
          </p:cNvPicPr>
          <p:nvPr/>
        </p:nvPicPr>
        <p:blipFill rotWithShape="1">
          <a:blip r:embed="rId2">
            <a:alphaModFix/>
          </a:blip>
          <a:srcRect r="1528"/>
          <a:stretch/>
        </p:blipFill>
        <p:spPr>
          <a:xfrm>
            <a:off x="5387843" y="-1"/>
            <a:ext cx="3756157" cy="5135627"/>
          </a:xfrm>
          <a:prstGeom prst="rect">
            <a:avLst/>
          </a:prstGeom>
        </p:spPr>
      </p:pic>
      <p:pic>
        <p:nvPicPr>
          <p:cNvPr id="7" name="Picture 6" descr="A grid of green lines&#10;&#10;Description automatically generated">
            <a:extLst>
              <a:ext uri="{FF2B5EF4-FFF2-40B4-BE49-F238E27FC236}">
                <a16:creationId xmlns:a16="http://schemas.microsoft.com/office/drawing/2014/main" id="{1CC0BD80-9FA2-C907-A7B5-703A34EC6FD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b="939"/>
          <a:stretch/>
        </p:blipFill>
        <p:spPr>
          <a:xfrm>
            <a:off x="5376175" y="7872"/>
            <a:ext cx="3767826" cy="5135627"/>
          </a:xfrm>
          <a:prstGeom prst="rect">
            <a:avLst/>
          </a:prstGeom>
        </p:spPr>
      </p:pic>
    </p:spTree>
    <p:extLst>
      <p:ext uri="{BB962C8B-B14F-4D97-AF65-F5344CB8AC3E}">
        <p14:creationId xmlns:p14="http://schemas.microsoft.com/office/powerpoint/2010/main" val="169837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5F7398-78A3-143B-BF43-9D2A8031D681}"/>
              </a:ext>
            </a:extLst>
          </p:cNvPr>
          <p:cNvPicPr>
            <a:picLocks noChangeAspect="1"/>
          </p:cNvPicPr>
          <p:nvPr/>
        </p:nvPicPr>
        <p:blipFill rotWithShape="1">
          <a:blip r:embed="rId2">
            <a:alphaModFix/>
          </a:blip>
          <a:srcRect r="1528"/>
          <a:stretch/>
        </p:blipFill>
        <p:spPr>
          <a:xfrm>
            <a:off x="5389362" y="242185"/>
            <a:ext cx="3400499" cy="4649352"/>
          </a:xfrm>
          <a:prstGeom prst="rect">
            <a:avLst/>
          </a:prstGeom>
        </p:spPr>
      </p:pic>
      <p:pic>
        <p:nvPicPr>
          <p:cNvPr id="7" name="Picture 6" descr="A grid of green lines&#10;&#10;Description automatically generated">
            <a:extLst>
              <a:ext uri="{FF2B5EF4-FFF2-40B4-BE49-F238E27FC236}">
                <a16:creationId xmlns:a16="http://schemas.microsoft.com/office/drawing/2014/main" id="{1CC0BD80-9FA2-C907-A7B5-703A34EC6FD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b="939"/>
          <a:stretch/>
        </p:blipFill>
        <p:spPr>
          <a:xfrm>
            <a:off x="0" y="0"/>
            <a:ext cx="9144001" cy="12463468"/>
          </a:xfrm>
          <a:prstGeom prst="rect">
            <a:avLst/>
          </a:prstGeom>
        </p:spPr>
      </p:pic>
    </p:spTree>
    <p:extLst>
      <p:ext uri="{BB962C8B-B14F-4D97-AF65-F5344CB8AC3E}">
        <p14:creationId xmlns:p14="http://schemas.microsoft.com/office/powerpoint/2010/main" val="558991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D543AA1D-903D-664F-03D4-FEBE64A60124}"/>
              </a:ext>
            </a:extLst>
          </p:cNvPr>
          <p:cNvSpPr txBox="1">
            <a:spLocks/>
          </p:cNvSpPr>
          <p:nvPr/>
        </p:nvSpPr>
        <p:spPr>
          <a:xfrm>
            <a:off x="402899" y="1094502"/>
            <a:ext cx="4571999"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350" b="1" dirty="0">
                <a:latin typeface="Ubuntu" panose="020B0504030602030204" pitchFamily="34" charset="0"/>
              </a:rPr>
              <a:t>Predicting Potential Dot Locations</a:t>
            </a:r>
            <a:r>
              <a:rPr lang="en-US" sz="1350" dirty="0">
                <a:latin typeface="Ubuntu" panose="020B0504030602030204" pitchFamily="34" charset="0"/>
              </a:rPr>
              <a:t>: Building a virtual grid</a:t>
            </a:r>
            <a:br>
              <a:rPr lang="en-US" sz="1350" dirty="0">
                <a:latin typeface="Ubuntu" panose="020B0504030602030204" pitchFamily="34" charset="0"/>
              </a:rPr>
            </a:br>
            <a:endParaRPr lang="en-US" sz="1350" dirty="0">
              <a:latin typeface="Ubuntu" panose="020B0504030602030204" pitchFamily="34" charset="0"/>
            </a:endParaRPr>
          </a:p>
          <a:p>
            <a:pPr algn="just"/>
            <a:r>
              <a:rPr lang="en-US" sz="1350" dirty="0">
                <a:latin typeface="Ubuntu" panose="020B0504030602030204" pitchFamily="34" charset="0"/>
              </a:rPr>
              <a:t>Assume each dot can be represented with an </a:t>
            </a:r>
            <a:r>
              <a:rPr lang="en-US" sz="1350" b="1" dirty="0">
                <a:latin typeface="Ubuntu" panose="020B0504030602030204" pitchFamily="34" charset="0"/>
              </a:rPr>
              <a:t>X-axis and a Y-axis </a:t>
            </a:r>
            <a:r>
              <a:rPr lang="en-US" sz="1350" dirty="0">
                <a:latin typeface="Ubuntu" panose="020B0504030602030204" pitchFamily="34" charset="0"/>
              </a:rPr>
              <a:t>passing through its center.</a:t>
            </a:r>
          </a:p>
          <a:p>
            <a:pPr algn="just"/>
            <a:endParaRPr lang="en-US" sz="1350" dirty="0">
              <a:latin typeface="Ubuntu" panose="020B0504030602030204" pitchFamily="34" charset="0"/>
            </a:endParaRPr>
          </a:p>
          <a:p>
            <a:pPr algn="just"/>
            <a:endParaRPr lang="en-US" sz="1350" dirty="0">
              <a:latin typeface="Ubuntu" panose="020B0504030602030204" pitchFamily="34" charset="0"/>
            </a:endParaRPr>
          </a:p>
          <a:p>
            <a:pPr algn="just"/>
            <a:endParaRPr lang="en-US" sz="1350" dirty="0">
              <a:latin typeface="Ubuntu" panose="020B0504030602030204" pitchFamily="34" charset="0"/>
            </a:endParaRPr>
          </a:p>
        </p:txBody>
      </p:sp>
      <p:sp>
        <p:nvSpPr>
          <p:cNvPr id="9" name="TextBox 8">
            <a:extLst>
              <a:ext uri="{FF2B5EF4-FFF2-40B4-BE49-F238E27FC236}">
                <a16:creationId xmlns:a16="http://schemas.microsoft.com/office/drawing/2014/main" id="{32BACA9C-AA3F-1B9F-EFE8-7EEC6F7E467E}"/>
              </a:ext>
            </a:extLst>
          </p:cNvPr>
          <p:cNvSpPr txBox="1"/>
          <p:nvPr/>
        </p:nvSpPr>
        <p:spPr>
          <a:xfrm>
            <a:off x="402898" y="2571750"/>
            <a:ext cx="4572000" cy="507831"/>
          </a:xfrm>
          <a:prstGeom prst="rect">
            <a:avLst/>
          </a:prstGeom>
          <a:noFill/>
        </p:spPr>
        <p:txBody>
          <a:bodyPr wrap="square">
            <a:spAutoFit/>
          </a:bodyPr>
          <a:lstStyle/>
          <a:p>
            <a:pPr algn="just"/>
            <a:r>
              <a:rPr lang="en-US" sz="1350" b="1" kern="1200" dirty="0">
                <a:solidFill>
                  <a:schemeClr val="tx1"/>
                </a:solidFill>
                <a:latin typeface="Ubuntu" panose="020B0504030602030204" pitchFamily="34" charset="0"/>
                <a:ea typeface="+mn-ea"/>
                <a:cs typeface="+mn-cs"/>
              </a:rPr>
              <a:t>RED DOTS ARE JUST FOR ILLUSTRATION, THEY ARE NOT A PART OF THE ORIGINAL PAGE.</a:t>
            </a:r>
          </a:p>
        </p:txBody>
      </p:sp>
      <p:sp>
        <p:nvSpPr>
          <p:cNvPr id="4" name="Google Shape;3974;p33">
            <a:extLst>
              <a:ext uri="{FF2B5EF4-FFF2-40B4-BE49-F238E27FC236}">
                <a16:creationId xmlns:a16="http://schemas.microsoft.com/office/drawing/2014/main" id="{D3763E4B-0EE3-2798-CBEB-FB2FA27DA038}"/>
              </a:ext>
            </a:extLst>
          </p:cNvPr>
          <p:cNvSpPr txBox="1">
            <a:spLocks/>
          </p:cNvSpPr>
          <p:nvPr/>
        </p:nvSpPr>
        <p:spPr>
          <a:xfrm>
            <a:off x="402899" y="285750"/>
            <a:ext cx="4927555"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200" dirty="0"/>
              <a:t>Recognition</a:t>
            </a:r>
          </a:p>
        </p:txBody>
      </p:sp>
      <p:pic>
        <p:nvPicPr>
          <p:cNvPr id="5" name="Picture 4">
            <a:extLst>
              <a:ext uri="{FF2B5EF4-FFF2-40B4-BE49-F238E27FC236}">
                <a16:creationId xmlns:a16="http://schemas.microsoft.com/office/drawing/2014/main" id="{D55F7398-78A3-143B-BF43-9D2A8031D681}"/>
              </a:ext>
            </a:extLst>
          </p:cNvPr>
          <p:cNvPicPr>
            <a:picLocks noChangeAspect="1"/>
          </p:cNvPicPr>
          <p:nvPr/>
        </p:nvPicPr>
        <p:blipFill rotWithShape="1">
          <a:blip r:embed="rId2">
            <a:alphaModFix/>
          </a:blip>
          <a:srcRect r="1528"/>
          <a:stretch/>
        </p:blipFill>
        <p:spPr>
          <a:xfrm>
            <a:off x="5387843" y="-1"/>
            <a:ext cx="3756157" cy="5135627"/>
          </a:xfrm>
          <a:prstGeom prst="rect">
            <a:avLst/>
          </a:prstGeom>
        </p:spPr>
      </p:pic>
      <p:pic>
        <p:nvPicPr>
          <p:cNvPr id="7" name="Picture 6" descr="A grid of green lines&#10;&#10;Description automatically generated">
            <a:extLst>
              <a:ext uri="{FF2B5EF4-FFF2-40B4-BE49-F238E27FC236}">
                <a16:creationId xmlns:a16="http://schemas.microsoft.com/office/drawing/2014/main" id="{1CC0BD80-9FA2-C907-A7B5-703A34EC6FD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b="939"/>
          <a:stretch/>
        </p:blipFill>
        <p:spPr>
          <a:xfrm>
            <a:off x="5376175" y="7872"/>
            <a:ext cx="3767826" cy="5135627"/>
          </a:xfrm>
          <a:prstGeom prst="rect">
            <a:avLst/>
          </a:prstGeom>
        </p:spPr>
      </p:pic>
      <p:sp>
        <p:nvSpPr>
          <p:cNvPr id="10" name="TextBox 9">
            <a:extLst>
              <a:ext uri="{FF2B5EF4-FFF2-40B4-BE49-F238E27FC236}">
                <a16:creationId xmlns:a16="http://schemas.microsoft.com/office/drawing/2014/main" id="{1AD8F72F-0E83-8889-FF3A-E4F56D84C2E3}"/>
              </a:ext>
            </a:extLst>
          </p:cNvPr>
          <p:cNvSpPr txBox="1"/>
          <p:nvPr/>
        </p:nvSpPr>
        <p:spPr>
          <a:xfrm>
            <a:off x="402898" y="3603096"/>
            <a:ext cx="4572000" cy="923330"/>
          </a:xfrm>
          <a:prstGeom prst="rect">
            <a:avLst/>
          </a:prstGeom>
          <a:noFill/>
        </p:spPr>
        <p:txBody>
          <a:bodyPr wrap="square">
            <a:spAutoFit/>
          </a:bodyPr>
          <a:lstStyle/>
          <a:p>
            <a:pPr algn="just"/>
            <a:r>
              <a:rPr lang="en-US" sz="5400" b="1" kern="1200" dirty="0">
                <a:solidFill>
                  <a:srgbClr val="FF0000"/>
                </a:solidFill>
                <a:latin typeface="Ubuntu" panose="020B0504030602030204" pitchFamily="34" charset="0"/>
                <a:ea typeface="+mn-ea"/>
                <a:cs typeface="+mn-cs"/>
              </a:rPr>
              <a:t>But!</a:t>
            </a:r>
            <a:r>
              <a:rPr lang="en-US" sz="1600" b="1" kern="1200" dirty="0">
                <a:solidFill>
                  <a:srgbClr val="FF0000"/>
                </a:solidFill>
                <a:latin typeface="Ubuntu" panose="020B0504030602030204" pitchFamily="34" charset="0"/>
                <a:ea typeface="+mn-ea"/>
                <a:cs typeface="+mn-cs"/>
              </a:rPr>
              <a:t> Page must be full of dots</a:t>
            </a:r>
            <a:endParaRPr lang="en-US" sz="5400" b="1" kern="1200" dirty="0">
              <a:solidFill>
                <a:srgbClr val="FF0000"/>
              </a:solidFill>
              <a:latin typeface="Ubuntu" panose="020B0504030602030204" pitchFamily="34" charset="0"/>
              <a:ea typeface="+mn-ea"/>
              <a:cs typeface="+mn-cs"/>
            </a:endParaRPr>
          </a:p>
        </p:txBody>
      </p:sp>
    </p:spTree>
    <p:extLst>
      <p:ext uri="{BB962C8B-B14F-4D97-AF65-F5344CB8AC3E}">
        <p14:creationId xmlns:p14="http://schemas.microsoft.com/office/powerpoint/2010/main" val="3458801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green lines&#10;&#10;Description automatically generated">
            <a:extLst>
              <a:ext uri="{FF2B5EF4-FFF2-40B4-BE49-F238E27FC236}">
                <a16:creationId xmlns:a16="http://schemas.microsoft.com/office/drawing/2014/main" id="{1CC0BD80-9FA2-C907-A7B5-703A34EC6FD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b="939"/>
          <a:stretch/>
        </p:blipFill>
        <p:spPr>
          <a:xfrm>
            <a:off x="5440831" y="10392"/>
            <a:ext cx="3704789" cy="5049707"/>
          </a:xfrm>
          <a:prstGeom prst="rect">
            <a:avLst/>
          </a:prstGeom>
        </p:spPr>
      </p:pic>
      <p:pic>
        <p:nvPicPr>
          <p:cNvPr id="4" name="Picture 3" descr="A red and white plaid pattern&#10;&#10;Description automatically generated">
            <a:extLst>
              <a:ext uri="{FF2B5EF4-FFF2-40B4-BE49-F238E27FC236}">
                <a16:creationId xmlns:a16="http://schemas.microsoft.com/office/drawing/2014/main" id="{A71A467B-334C-2508-2EBA-419525BE282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440756" y="0"/>
            <a:ext cx="3703244" cy="5114533"/>
          </a:xfrm>
          <a:prstGeom prst="rect">
            <a:avLst/>
          </a:prstGeom>
        </p:spPr>
      </p:pic>
      <p:sp>
        <p:nvSpPr>
          <p:cNvPr id="3" name="Subtitle 2">
            <a:extLst>
              <a:ext uri="{FF2B5EF4-FFF2-40B4-BE49-F238E27FC236}">
                <a16:creationId xmlns:a16="http://schemas.microsoft.com/office/drawing/2014/main" id="{EC438E54-4125-BCB8-8818-5DC83ED94E95}"/>
              </a:ext>
            </a:extLst>
          </p:cNvPr>
          <p:cNvSpPr>
            <a:spLocks noGrp="1"/>
          </p:cNvSpPr>
          <p:nvPr>
            <p:ph type="subTitle" idx="1"/>
          </p:nvPr>
        </p:nvSpPr>
        <p:spPr/>
        <p:txBody>
          <a:bodyPr/>
          <a:lstStyle/>
          <a:p>
            <a:endParaRPr lang="en-US"/>
          </a:p>
        </p:txBody>
      </p:sp>
      <p:sp>
        <p:nvSpPr>
          <p:cNvPr id="10" name="Content Placeholder 2">
            <a:extLst>
              <a:ext uri="{FF2B5EF4-FFF2-40B4-BE49-F238E27FC236}">
                <a16:creationId xmlns:a16="http://schemas.microsoft.com/office/drawing/2014/main" id="{2BC8FE35-4680-0478-10BC-3B84A2CD3336}"/>
              </a:ext>
            </a:extLst>
          </p:cNvPr>
          <p:cNvSpPr txBox="1">
            <a:spLocks/>
          </p:cNvSpPr>
          <p:nvPr/>
        </p:nvSpPr>
        <p:spPr>
          <a:xfrm>
            <a:off x="402899" y="1094502"/>
            <a:ext cx="5036237"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0" u="none" strike="noStrike" baseline="0" dirty="0">
                <a:effectLst>
                  <a:outerShdw blurRad="38100" dist="38100" dir="2700000" algn="tl">
                    <a:srgbClr val="000000">
                      <a:alpha val="43137"/>
                    </a:srgbClr>
                  </a:outerShdw>
                </a:effectLst>
                <a:latin typeface="Ubuntu" panose="020B0504030602030204" pitchFamily="34" charset="0"/>
              </a:rPr>
              <a:t>General Matrix</a:t>
            </a:r>
          </a:p>
          <a:p>
            <a:pPr marL="0" indent="0">
              <a:buNone/>
            </a:pPr>
            <a:r>
              <a:rPr lang="en-US" sz="1400" b="1" dirty="0">
                <a:effectLst>
                  <a:outerShdw blurRad="38100" dist="38100" dir="2700000" algn="tl">
                    <a:srgbClr val="000000">
                      <a:alpha val="43137"/>
                    </a:srgbClr>
                  </a:outerShdw>
                </a:effectLst>
                <a:latin typeface="Ubuntu" panose="020B0504030602030204" pitchFamily="34" charset="0"/>
              </a:rPr>
              <a:t>	</a:t>
            </a:r>
            <a:r>
              <a:rPr lang="en-US" sz="1600" b="1" i="0" u="none" strike="noStrike" baseline="0" dirty="0">
                <a:latin typeface="Ubuntu" panose="020B0504030602030204" pitchFamily="34" charset="0"/>
              </a:rPr>
              <a:t>Contains all the potential dot locations</a:t>
            </a:r>
            <a:endParaRPr lang="en-US" sz="1400" b="1" i="0" u="none" strike="noStrike" baseline="0" dirty="0">
              <a:latin typeface="Ubuntu" panose="020B0504030602030204" pitchFamily="34" charset="0"/>
            </a:endParaRPr>
          </a:p>
        </p:txBody>
      </p:sp>
      <p:sp>
        <p:nvSpPr>
          <p:cNvPr id="11" name="TextBox 10">
            <a:extLst>
              <a:ext uri="{FF2B5EF4-FFF2-40B4-BE49-F238E27FC236}">
                <a16:creationId xmlns:a16="http://schemas.microsoft.com/office/drawing/2014/main" id="{89058AF8-D974-95BB-E0A5-D51E06CD13E2}"/>
              </a:ext>
            </a:extLst>
          </p:cNvPr>
          <p:cNvSpPr txBox="1"/>
          <p:nvPr/>
        </p:nvSpPr>
        <p:spPr>
          <a:xfrm>
            <a:off x="402898" y="4349919"/>
            <a:ext cx="4572000" cy="507831"/>
          </a:xfrm>
          <a:prstGeom prst="rect">
            <a:avLst/>
          </a:prstGeom>
          <a:noFill/>
        </p:spPr>
        <p:txBody>
          <a:bodyPr wrap="square">
            <a:spAutoFit/>
          </a:bodyPr>
          <a:lstStyle/>
          <a:p>
            <a:pPr algn="l"/>
            <a:r>
              <a:rPr lang="en-US" sz="1350" b="1" kern="1200" dirty="0">
                <a:solidFill>
                  <a:schemeClr val="tx1"/>
                </a:solidFill>
                <a:latin typeface="Ubuntu" panose="020B0504030602030204" pitchFamily="34" charset="0"/>
                <a:ea typeface="+mn-ea"/>
                <a:cs typeface="+mn-cs"/>
              </a:rPr>
              <a:t>RED DOTS ARE JUST FOR ILLUSTRATION, THEY ARE NOT A PART OF THE ORIGINAL PAGE.</a:t>
            </a:r>
          </a:p>
        </p:txBody>
      </p:sp>
      <p:sp>
        <p:nvSpPr>
          <p:cNvPr id="12" name="Google Shape;3974;p33">
            <a:extLst>
              <a:ext uri="{FF2B5EF4-FFF2-40B4-BE49-F238E27FC236}">
                <a16:creationId xmlns:a16="http://schemas.microsoft.com/office/drawing/2014/main" id="{5E7C2419-DBEC-EEBC-DBC2-129F68C14F44}"/>
              </a:ext>
            </a:extLst>
          </p:cNvPr>
          <p:cNvSpPr txBox="1">
            <a:spLocks/>
          </p:cNvSpPr>
          <p:nvPr/>
        </p:nvSpPr>
        <p:spPr>
          <a:xfrm>
            <a:off x="402899" y="285750"/>
            <a:ext cx="4927555"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200" dirty="0"/>
              <a:t>Recognition</a:t>
            </a:r>
          </a:p>
        </p:txBody>
      </p:sp>
      <p:pic>
        <p:nvPicPr>
          <p:cNvPr id="13" name="Picture 12">
            <a:extLst>
              <a:ext uri="{FF2B5EF4-FFF2-40B4-BE49-F238E27FC236}">
                <a16:creationId xmlns:a16="http://schemas.microsoft.com/office/drawing/2014/main" id="{08382227-1325-2B12-6FD7-B4B4F38B94E0}"/>
              </a:ext>
            </a:extLst>
          </p:cNvPr>
          <p:cNvPicPr>
            <a:picLocks noChangeAspect="1"/>
          </p:cNvPicPr>
          <p:nvPr/>
        </p:nvPicPr>
        <p:blipFill>
          <a:blip r:embed="rId4">
            <a:alphaModFix amt="70000"/>
          </a:blip>
          <a:stretch>
            <a:fillRect/>
          </a:stretch>
        </p:blipFill>
        <p:spPr>
          <a:xfrm>
            <a:off x="5330455" y="-18990"/>
            <a:ext cx="3841486" cy="463490"/>
          </a:xfrm>
          <a:prstGeom prst="rect">
            <a:avLst/>
          </a:prstGeom>
          <a:ln>
            <a:solidFill>
              <a:schemeClr val="tx1">
                <a:lumMod val="90000"/>
                <a:lumOff val="10000"/>
              </a:schemeClr>
            </a:solidFill>
          </a:ln>
          <a:effectLst>
            <a:glow rad="228600">
              <a:schemeClr val="accent5">
                <a:satMod val="175000"/>
                <a:alpha val="40000"/>
              </a:schemeClr>
            </a:glow>
          </a:effectLst>
        </p:spPr>
      </p:pic>
      <p:pic>
        <p:nvPicPr>
          <p:cNvPr id="8" name="Picture 7">
            <a:extLst>
              <a:ext uri="{FF2B5EF4-FFF2-40B4-BE49-F238E27FC236}">
                <a16:creationId xmlns:a16="http://schemas.microsoft.com/office/drawing/2014/main" id="{91E659A4-15C7-A973-5B6C-55C86BE4AE32}"/>
              </a:ext>
            </a:extLst>
          </p:cNvPr>
          <p:cNvPicPr>
            <a:picLocks noChangeAspect="1"/>
          </p:cNvPicPr>
          <p:nvPr/>
        </p:nvPicPr>
        <p:blipFill>
          <a:blip r:embed="rId5"/>
          <a:stretch>
            <a:fillRect/>
          </a:stretch>
        </p:blipFill>
        <p:spPr>
          <a:xfrm>
            <a:off x="100217" y="2319806"/>
            <a:ext cx="5212881" cy="1240813"/>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1379015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86"/>
        <p:cNvGrpSpPr/>
        <p:nvPr/>
      </p:nvGrpSpPr>
      <p:grpSpPr>
        <a:xfrm>
          <a:off x="0" y="0"/>
          <a:ext cx="0" cy="0"/>
          <a:chOff x="0" y="0"/>
          <a:chExt cx="0" cy="0"/>
        </a:xfrm>
      </p:grpSpPr>
      <p:sp>
        <p:nvSpPr>
          <p:cNvPr id="4887" name="Google Shape;4887;p52"/>
          <p:cNvSpPr txBox="1">
            <a:spLocks noGrp="1"/>
          </p:cNvSpPr>
          <p:nvPr>
            <p:ph type="title"/>
          </p:nvPr>
        </p:nvSpPr>
        <p:spPr>
          <a:xfrm>
            <a:off x="713225" y="278243"/>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Grade 2 English Braille	</a:t>
            </a:r>
            <a:endParaRPr dirty="0"/>
          </a:p>
        </p:txBody>
      </p:sp>
      <p:pic>
        <p:nvPicPr>
          <p:cNvPr id="187" name="Picture 186">
            <a:extLst>
              <a:ext uri="{FF2B5EF4-FFF2-40B4-BE49-F238E27FC236}">
                <a16:creationId xmlns:a16="http://schemas.microsoft.com/office/drawing/2014/main" id="{36F4E086-7DC7-8B66-1464-2C927BDC8297}"/>
              </a:ext>
            </a:extLst>
          </p:cNvPr>
          <p:cNvPicPr>
            <a:picLocks noChangeAspect="1"/>
          </p:cNvPicPr>
          <p:nvPr/>
        </p:nvPicPr>
        <p:blipFill>
          <a:blip r:embed="rId3"/>
          <a:stretch>
            <a:fillRect/>
          </a:stretch>
        </p:blipFill>
        <p:spPr>
          <a:xfrm>
            <a:off x="1567542" y="1001590"/>
            <a:ext cx="5857000" cy="4076596"/>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15082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green lines&#10;&#10;Description automatically generated">
            <a:extLst>
              <a:ext uri="{FF2B5EF4-FFF2-40B4-BE49-F238E27FC236}">
                <a16:creationId xmlns:a16="http://schemas.microsoft.com/office/drawing/2014/main" id="{1CC0BD80-9FA2-C907-A7B5-703A34EC6FD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b="939"/>
          <a:stretch/>
        </p:blipFill>
        <p:spPr>
          <a:xfrm>
            <a:off x="5440831" y="10392"/>
            <a:ext cx="3704789" cy="5049707"/>
          </a:xfrm>
          <a:prstGeom prst="rect">
            <a:avLst/>
          </a:prstGeom>
        </p:spPr>
      </p:pic>
      <p:pic>
        <p:nvPicPr>
          <p:cNvPr id="4" name="Picture 3" descr="A red and white plaid pattern&#10;&#10;Description automatically generated">
            <a:extLst>
              <a:ext uri="{FF2B5EF4-FFF2-40B4-BE49-F238E27FC236}">
                <a16:creationId xmlns:a16="http://schemas.microsoft.com/office/drawing/2014/main" id="{A71A467B-334C-2508-2EBA-419525BE282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440756" y="0"/>
            <a:ext cx="3703244" cy="5114533"/>
          </a:xfrm>
          <a:prstGeom prst="rect">
            <a:avLst/>
          </a:prstGeom>
        </p:spPr>
      </p:pic>
      <p:sp>
        <p:nvSpPr>
          <p:cNvPr id="3" name="Subtitle 2">
            <a:extLst>
              <a:ext uri="{FF2B5EF4-FFF2-40B4-BE49-F238E27FC236}">
                <a16:creationId xmlns:a16="http://schemas.microsoft.com/office/drawing/2014/main" id="{EC438E54-4125-BCB8-8818-5DC83ED94E95}"/>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91E659A4-15C7-A973-5B6C-55C86BE4AE32}"/>
              </a:ext>
            </a:extLst>
          </p:cNvPr>
          <p:cNvPicPr>
            <a:picLocks noChangeAspect="1"/>
          </p:cNvPicPr>
          <p:nvPr/>
        </p:nvPicPr>
        <p:blipFill>
          <a:blip r:embed="rId4"/>
          <a:stretch>
            <a:fillRect/>
          </a:stretch>
        </p:blipFill>
        <p:spPr>
          <a:xfrm>
            <a:off x="100216" y="2120757"/>
            <a:ext cx="8982823" cy="2138166"/>
          </a:xfrm>
          <a:prstGeom prst="rect">
            <a:avLst/>
          </a:prstGeom>
          <a:effectLst>
            <a:glow rad="228600">
              <a:schemeClr val="accent5">
                <a:satMod val="175000"/>
                <a:alpha val="40000"/>
              </a:schemeClr>
            </a:glow>
          </a:effectLst>
        </p:spPr>
      </p:pic>
      <p:sp>
        <p:nvSpPr>
          <p:cNvPr id="10" name="Content Placeholder 2">
            <a:extLst>
              <a:ext uri="{FF2B5EF4-FFF2-40B4-BE49-F238E27FC236}">
                <a16:creationId xmlns:a16="http://schemas.microsoft.com/office/drawing/2014/main" id="{2BC8FE35-4680-0478-10BC-3B84A2CD3336}"/>
              </a:ext>
            </a:extLst>
          </p:cNvPr>
          <p:cNvSpPr txBox="1">
            <a:spLocks/>
          </p:cNvSpPr>
          <p:nvPr/>
        </p:nvSpPr>
        <p:spPr>
          <a:xfrm>
            <a:off x="402899" y="1094502"/>
            <a:ext cx="5036237"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0" u="none" strike="noStrike" baseline="0" dirty="0">
                <a:effectLst>
                  <a:outerShdw blurRad="38100" dist="38100" dir="2700000" algn="tl">
                    <a:srgbClr val="000000">
                      <a:alpha val="43137"/>
                    </a:srgbClr>
                  </a:outerShdw>
                </a:effectLst>
                <a:latin typeface="Ubuntu" panose="020B0504030602030204" pitchFamily="34" charset="0"/>
              </a:rPr>
              <a:t>General Matrix</a:t>
            </a:r>
          </a:p>
          <a:p>
            <a:pPr marL="0" indent="0">
              <a:buNone/>
            </a:pPr>
            <a:r>
              <a:rPr lang="en-US" sz="1400" b="1" dirty="0">
                <a:effectLst>
                  <a:outerShdw blurRad="38100" dist="38100" dir="2700000" algn="tl">
                    <a:srgbClr val="000000">
                      <a:alpha val="43137"/>
                    </a:srgbClr>
                  </a:outerShdw>
                </a:effectLst>
                <a:latin typeface="Ubuntu" panose="020B0504030602030204" pitchFamily="34" charset="0"/>
              </a:rPr>
              <a:t>	</a:t>
            </a:r>
            <a:r>
              <a:rPr lang="en-US" sz="1600" b="1" i="0" u="none" strike="noStrike" baseline="0" dirty="0">
                <a:latin typeface="Ubuntu" panose="020B0504030602030204" pitchFamily="34" charset="0"/>
              </a:rPr>
              <a:t>Contains all the potential dot locations</a:t>
            </a:r>
            <a:endParaRPr lang="en-US" sz="1400" b="1" i="0" u="none" strike="noStrike" baseline="0" dirty="0">
              <a:latin typeface="Ubuntu" panose="020B0504030602030204" pitchFamily="34" charset="0"/>
            </a:endParaRPr>
          </a:p>
        </p:txBody>
      </p:sp>
      <p:sp>
        <p:nvSpPr>
          <p:cNvPr id="11" name="TextBox 10">
            <a:extLst>
              <a:ext uri="{FF2B5EF4-FFF2-40B4-BE49-F238E27FC236}">
                <a16:creationId xmlns:a16="http://schemas.microsoft.com/office/drawing/2014/main" id="{89058AF8-D974-95BB-E0A5-D51E06CD13E2}"/>
              </a:ext>
            </a:extLst>
          </p:cNvPr>
          <p:cNvSpPr txBox="1"/>
          <p:nvPr/>
        </p:nvSpPr>
        <p:spPr>
          <a:xfrm>
            <a:off x="402898" y="4349919"/>
            <a:ext cx="4572000" cy="507831"/>
          </a:xfrm>
          <a:prstGeom prst="rect">
            <a:avLst/>
          </a:prstGeom>
          <a:noFill/>
        </p:spPr>
        <p:txBody>
          <a:bodyPr wrap="square">
            <a:spAutoFit/>
          </a:bodyPr>
          <a:lstStyle/>
          <a:p>
            <a:pPr algn="just"/>
            <a:r>
              <a:rPr lang="en-US" sz="1350" b="1" kern="1200" dirty="0">
                <a:solidFill>
                  <a:schemeClr val="tx1"/>
                </a:solidFill>
                <a:latin typeface="Ubuntu" panose="020B0504030602030204" pitchFamily="34" charset="0"/>
                <a:ea typeface="+mn-ea"/>
                <a:cs typeface="+mn-cs"/>
              </a:rPr>
              <a:t>RED DOTS ARE JUST FOR ILLUSTRATION, THEY ARE NOT A PART OF THE ORIGINAL PAGE.</a:t>
            </a:r>
          </a:p>
        </p:txBody>
      </p:sp>
      <p:sp>
        <p:nvSpPr>
          <p:cNvPr id="12" name="Google Shape;3974;p33">
            <a:extLst>
              <a:ext uri="{FF2B5EF4-FFF2-40B4-BE49-F238E27FC236}">
                <a16:creationId xmlns:a16="http://schemas.microsoft.com/office/drawing/2014/main" id="{5E7C2419-DBEC-EEBC-DBC2-129F68C14F44}"/>
              </a:ext>
            </a:extLst>
          </p:cNvPr>
          <p:cNvSpPr txBox="1">
            <a:spLocks/>
          </p:cNvSpPr>
          <p:nvPr/>
        </p:nvSpPr>
        <p:spPr>
          <a:xfrm>
            <a:off x="402899" y="285750"/>
            <a:ext cx="4927555"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200" dirty="0"/>
              <a:t>Recognition</a:t>
            </a:r>
          </a:p>
        </p:txBody>
      </p:sp>
      <p:pic>
        <p:nvPicPr>
          <p:cNvPr id="5" name="Picture 4">
            <a:extLst>
              <a:ext uri="{FF2B5EF4-FFF2-40B4-BE49-F238E27FC236}">
                <a16:creationId xmlns:a16="http://schemas.microsoft.com/office/drawing/2014/main" id="{066CCCE1-A99E-D95D-2A7D-C2E047060AC0}"/>
              </a:ext>
            </a:extLst>
          </p:cNvPr>
          <p:cNvPicPr>
            <a:picLocks noChangeAspect="1"/>
          </p:cNvPicPr>
          <p:nvPr/>
        </p:nvPicPr>
        <p:blipFill>
          <a:blip r:embed="rId5">
            <a:alphaModFix/>
          </a:blip>
          <a:stretch>
            <a:fillRect/>
          </a:stretch>
        </p:blipFill>
        <p:spPr>
          <a:xfrm>
            <a:off x="100217" y="855466"/>
            <a:ext cx="8982823" cy="1083812"/>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724192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id of green lines&#10;&#10;Description automatically generated">
            <a:extLst>
              <a:ext uri="{FF2B5EF4-FFF2-40B4-BE49-F238E27FC236}">
                <a16:creationId xmlns:a16="http://schemas.microsoft.com/office/drawing/2014/main" id="{BD17B784-6388-0E8C-AE9A-E4AF4565FA0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b="939"/>
          <a:stretch/>
        </p:blipFill>
        <p:spPr>
          <a:xfrm>
            <a:off x="5440831" y="10392"/>
            <a:ext cx="3704789" cy="5049707"/>
          </a:xfrm>
          <a:prstGeom prst="rect">
            <a:avLst/>
          </a:prstGeom>
        </p:spPr>
      </p:pic>
      <p:pic>
        <p:nvPicPr>
          <p:cNvPr id="6" name="Picture 5" descr="A red and white plaid pattern&#10;&#10;Description automatically generated">
            <a:extLst>
              <a:ext uri="{FF2B5EF4-FFF2-40B4-BE49-F238E27FC236}">
                <a16:creationId xmlns:a16="http://schemas.microsoft.com/office/drawing/2014/main" id="{96C92DD4-D7D7-075B-B941-18EA2A266E7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440756" y="0"/>
            <a:ext cx="3703244" cy="5114533"/>
          </a:xfrm>
          <a:prstGeom prst="rect">
            <a:avLst/>
          </a:prstGeom>
        </p:spPr>
      </p:pic>
      <p:sp>
        <p:nvSpPr>
          <p:cNvPr id="14" name="Content Placeholder 2">
            <a:extLst>
              <a:ext uri="{FF2B5EF4-FFF2-40B4-BE49-F238E27FC236}">
                <a16:creationId xmlns:a16="http://schemas.microsoft.com/office/drawing/2014/main" id="{C43D4F2D-A7D0-15F1-F416-A9920A0D3C84}"/>
              </a:ext>
            </a:extLst>
          </p:cNvPr>
          <p:cNvSpPr txBox="1">
            <a:spLocks/>
          </p:cNvSpPr>
          <p:nvPr/>
        </p:nvSpPr>
        <p:spPr>
          <a:xfrm>
            <a:off x="402899" y="1094502"/>
            <a:ext cx="4758381"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i="0" u="none" strike="noStrike" baseline="0" dirty="0">
                <a:effectLst>
                  <a:outerShdw blurRad="38100" dist="38100" dir="2700000" algn="tl">
                    <a:srgbClr val="000000">
                      <a:alpha val="43137"/>
                    </a:srgbClr>
                  </a:outerShdw>
                </a:effectLst>
                <a:latin typeface="Ubuntu" panose="020B0504030602030204" pitchFamily="34" charset="0"/>
              </a:rPr>
              <a:t>Identifying Braille Symbols and Mapping Braille Symbols into Binary</a:t>
            </a:r>
          </a:p>
          <a:p>
            <a:pPr marL="0" indent="0" algn="just">
              <a:buNone/>
            </a:pPr>
            <a:r>
              <a:rPr lang="en-US" sz="1800" b="1" i="0" u="none" strike="noStrike" baseline="0" dirty="0">
                <a:latin typeface="Ubuntu" panose="020B0504030602030204" pitchFamily="34" charset="0"/>
              </a:rPr>
              <a:t>	Masking Process</a:t>
            </a:r>
          </a:p>
          <a:p>
            <a:pPr marL="0" indent="0" algn="just">
              <a:buNone/>
            </a:pPr>
            <a:endParaRPr lang="en-US" sz="1800" b="1" i="0" u="none" strike="noStrike" baseline="0" dirty="0">
              <a:effectLst>
                <a:outerShdw blurRad="38100" dist="38100" dir="2700000" algn="tl">
                  <a:srgbClr val="000000">
                    <a:alpha val="43137"/>
                  </a:srgbClr>
                </a:outerShdw>
              </a:effectLst>
              <a:latin typeface="Ubuntu" panose="020B0504030602030204" pitchFamily="34" charset="0"/>
            </a:endParaRPr>
          </a:p>
        </p:txBody>
      </p:sp>
      <p:sp>
        <p:nvSpPr>
          <p:cNvPr id="15" name="TextBox 14">
            <a:extLst>
              <a:ext uri="{FF2B5EF4-FFF2-40B4-BE49-F238E27FC236}">
                <a16:creationId xmlns:a16="http://schemas.microsoft.com/office/drawing/2014/main" id="{9CE149A9-3972-2C8A-0DB4-2444508B1B95}"/>
              </a:ext>
            </a:extLst>
          </p:cNvPr>
          <p:cNvSpPr txBox="1"/>
          <p:nvPr/>
        </p:nvSpPr>
        <p:spPr>
          <a:xfrm>
            <a:off x="402898" y="4349919"/>
            <a:ext cx="4572000" cy="507831"/>
          </a:xfrm>
          <a:prstGeom prst="rect">
            <a:avLst/>
          </a:prstGeom>
          <a:noFill/>
        </p:spPr>
        <p:txBody>
          <a:bodyPr wrap="square">
            <a:spAutoFit/>
          </a:bodyPr>
          <a:lstStyle/>
          <a:p>
            <a:pPr algn="just"/>
            <a:r>
              <a:rPr lang="en-US" sz="1350" b="1" kern="1200" dirty="0">
                <a:solidFill>
                  <a:schemeClr val="tx1"/>
                </a:solidFill>
                <a:latin typeface="Ubuntu" panose="020B0504030602030204" pitchFamily="34" charset="0"/>
                <a:ea typeface="+mn-ea"/>
                <a:cs typeface="+mn-cs"/>
              </a:rPr>
              <a:t>RED DOTS ARE JUST FOR ILLUSTRATION, THEY ARE NOT A PART OF THE ORIGINAL PAGE.</a:t>
            </a:r>
          </a:p>
        </p:txBody>
      </p:sp>
      <p:sp>
        <p:nvSpPr>
          <p:cNvPr id="16" name="Google Shape;3974;p33">
            <a:extLst>
              <a:ext uri="{FF2B5EF4-FFF2-40B4-BE49-F238E27FC236}">
                <a16:creationId xmlns:a16="http://schemas.microsoft.com/office/drawing/2014/main" id="{40C113D8-6C4F-F4CA-2F94-F01BEA746DB6}"/>
              </a:ext>
            </a:extLst>
          </p:cNvPr>
          <p:cNvSpPr txBox="1">
            <a:spLocks/>
          </p:cNvSpPr>
          <p:nvPr/>
        </p:nvSpPr>
        <p:spPr>
          <a:xfrm>
            <a:off x="402899" y="285750"/>
            <a:ext cx="4927555"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200" dirty="0"/>
              <a:t>Recognition</a:t>
            </a:r>
          </a:p>
        </p:txBody>
      </p:sp>
    </p:spTree>
    <p:extLst>
      <p:ext uri="{BB962C8B-B14F-4D97-AF65-F5344CB8AC3E}">
        <p14:creationId xmlns:p14="http://schemas.microsoft.com/office/powerpoint/2010/main" val="40958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green lines&#10;&#10;Description automatically generated">
            <a:extLst>
              <a:ext uri="{FF2B5EF4-FFF2-40B4-BE49-F238E27FC236}">
                <a16:creationId xmlns:a16="http://schemas.microsoft.com/office/drawing/2014/main" id="{1CC0BD80-9FA2-C907-A7B5-703A34EC6FD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b="939"/>
          <a:stretch/>
        </p:blipFill>
        <p:spPr>
          <a:xfrm>
            <a:off x="133258" y="266917"/>
            <a:ext cx="8655671" cy="11833220"/>
          </a:xfrm>
          <a:prstGeom prst="rect">
            <a:avLst/>
          </a:prstGeom>
        </p:spPr>
      </p:pic>
      <p:sp>
        <p:nvSpPr>
          <p:cNvPr id="6" name="Title 5">
            <a:extLst>
              <a:ext uri="{FF2B5EF4-FFF2-40B4-BE49-F238E27FC236}">
                <a16:creationId xmlns:a16="http://schemas.microsoft.com/office/drawing/2014/main" id="{9F7C044D-B238-496A-44D1-444570294CEA}"/>
              </a:ext>
            </a:extLst>
          </p:cNvPr>
          <p:cNvSpPr>
            <a:spLocks noGrp="1"/>
          </p:cNvSpPr>
          <p:nvPr>
            <p:ph type="title"/>
          </p:nvPr>
        </p:nvSpPr>
        <p:spPr/>
        <p:txBody>
          <a:bodyPr/>
          <a:lstStyle/>
          <a:p>
            <a:endParaRPr lang="en-US" dirty="0"/>
          </a:p>
        </p:txBody>
      </p:sp>
      <p:pic>
        <p:nvPicPr>
          <p:cNvPr id="4" name="Picture 3" descr="A red and white plaid pattern&#10;&#10;Description automatically generated">
            <a:extLst>
              <a:ext uri="{FF2B5EF4-FFF2-40B4-BE49-F238E27FC236}">
                <a16:creationId xmlns:a16="http://schemas.microsoft.com/office/drawing/2014/main" id="{A71A467B-334C-2508-2EBA-419525BE28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182"/>
          <a:stretch/>
        </p:blipFill>
        <p:spPr>
          <a:xfrm>
            <a:off x="132571" y="244090"/>
            <a:ext cx="8655671" cy="11833220"/>
          </a:xfrm>
          <a:prstGeom prst="rect">
            <a:avLst/>
          </a:prstGeom>
        </p:spPr>
      </p:pic>
    </p:spTree>
    <p:extLst>
      <p:ext uri="{BB962C8B-B14F-4D97-AF65-F5344CB8AC3E}">
        <p14:creationId xmlns:p14="http://schemas.microsoft.com/office/powerpoint/2010/main" val="281033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green lines&#10;&#10;Description automatically generated">
            <a:extLst>
              <a:ext uri="{FF2B5EF4-FFF2-40B4-BE49-F238E27FC236}">
                <a16:creationId xmlns:a16="http://schemas.microsoft.com/office/drawing/2014/main" id="{1CC0BD80-9FA2-C907-A7B5-703A34EC6FD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b="939"/>
          <a:stretch/>
        </p:blipFill>
        <p:spPr>
          <a:xfrm>
            <a:off x="5386418" y="250058"/>
            <a:ext cx="3400871" cy="4649352"/>
          </a:xfrm>
          <a:prstGeom prst="rect">
            <a:avLst/>
          </a:prstGeom>
        </p:spPr>
      </p:pic>
      <p:pic>
        <p:nvPicPr>
          <p:cNvPr id="6" name="Picture 5">
            <a:extLst>
              <a:ext uri="{FF2B5EF4-FFF2-40B4-BE49-F238E27FC236}">
                <a16:creationId xmlns:a16="http://schemas.microsoft.com/office/drawing/2014/main" id="{928E0CA9-E396-9893-0D4A-5B0674841BC2}"/>
              </a:ext>
            </a:extLst>
          </p:cNvPr>
          <p:cNvPicPr>
            <a:picLocks noChangeAspect="1"/>
          </p:cNvPicPr>
          <p:nvPr/>
        </p:nvPicPr>
        <p:blipFill>
          <a:blip r:embed="rId3">
            <a:alphaModFix/>
          </a:blip>
          <a:stretch>
            <a:fillRect/>
          </a:stretch>
        </p:blipFill>
        <p:spPr>
          <a:xfrm>
            <a:off x="5389362" y="242185"/>
            <a:ext cx="3453253" cy="4649352"/>
          </a:xfrm>
          <a:prstGeom prst="rect">
            <a:avLst/>
          </a:prstGeom>
        </p:spPr>
      </p:pic>
      <p:pic>
        <p:nvPicPr>
          <p:cNvPr id="5" name="Picture 4">
            <a:extLst>
              <a:ext uri="{FF2B5EF4-FFF2-40B4-BE49-F238E27FC236}">
                <a16:creationId xmlns:a16="http://schemas.microsoft.com/office/drawing/2014/main" id="{EA6ABF5B-A89F-A785-6F05-D447FB7BC47D}"/>
              </a:ext>
            </a:extLst>
          </p:cNvPr>
          <p:cNvPicPr>
            <a:picLocks noChangeAspect="1"/>
          </p:cNvPicPr>
          <p:nvPr/>
        </p:nvPicPr>
        <p:blipFill>
          <a:blip r:embed="rId4"/>
          <a:stretch>
            <a:fillRect/>
          </a:stretch>
        </p:blipFill>
        <p:spPr>
          <a:xfrm>
            <a:off x="188675" y="2457504"/>
            <a:ext cx="4982817" cy="415235"/>
          </a:xfrm>
          <a:prstGeom prst="rect">
            <a:avLst/>
          </a:prstGeom>
          <a:effectLst>
            <a:glow rad="228600">
              <a:schemeClr val="accent5">
                <a:satMod val="175000"/>
                <a:alpha val="40000"/>
              </a:schemeClr>
            </a:glow>
            <a:outerShdw blurRad="50800" dist="38100" dir="5400000" algn="t" rotWithShape="0">
              <a:prstClr val="black">
                <a:alpha val="40000"/>
              </a:prstClr>
            </a:outerShdw>
          </a:effectLst>
        </p:spPr>
      </p:pic>
      <p:sp>
        <p:nvSpPr>
          <p:cNvPr id="12" name="Google Shape;3974;p33">
            <a:extLst>
              <a:ext uri="{FF2B5EF4-FFF2-40B4-BE49-F238E27FC236}">
                <a16:creationId xmlns:a16="http://schemas.microsoft.com/office/drawing/2014/main" id="{8571B60D-B810-C0B8-6BBB-DE4CFDAC5F18}"/>
              </a:ext>
            </a:extLst>
          </p:cNvPr>
          <p:cNvSpPr txBox="1">
            <a:spLocks/>
          </p:cNvSpPr>
          <p:nvPr/>
        </p:nvSpPr>
        <p:spPr>
          <a:xfrm>
            <a:off x="402899" y="285750"/>
            <a:ext cx="4927555"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200" dirty="0"/>
              <a:t>Recognition</a:t>
            </a:r>
          </a:p>
        </p:txBody>
      </p:sp>
      <p:pic>
        <p:nvPicPr>
          <p:cNvPr id="14" name="Picture 13">
            <a:extLst>
              <a:ext uri="{FF2B5EF4-FFF2-40B4-BE49-F238E27FC236}">
                <a16:creationId xmlns:a16="http://schemas.microsoft.com/office/drawing/2014/main" id="{ECD35843-513C-C478-A248-D07E763E87A2}"/>
              </a:ext>
            </a:extLst>
          </p:cNvPr>
          <p:cNvPicPr>
            <a:picLocks noChangeAspect="1"/>
          </p:cNvPicPr>
          <p:nvPr/>
        </p:nvPicPr>
        <p:blipFill>
          <a:blip r:embed="rId5">
            <a:alphaModFix amt="5000"/>
          </a:blip>
          <a:stretch>
            <a:fillRect/>
          </a:stretch>
        </p:blipFill>
        <p:spPr>
          <a:xfrm>
            <a:off x="5467954" y="256119"/>
            <a:ext cx="3306000" cy="300141"/>
          </a:xfrm>
          <a:prstGeom prst="rect">
            <a:avLst/>
          </a:prstGeom>
        </p:spPr>
      </p:pic>
      <p:sp>
        <p:nvSpPr>
          <p:cNvPr id="11" name="Content Placeholder 2">
            <a:extLst>
              <a:ext uri="{FF2B5EF4-FFF2-40B4-BE49-F238E27FC236}">
                <a16:creationId xmlns:a16="http://schemas.microsoft.com/office/drawing/2014/main" id="{55B795F2-5B12-27B8-A5FE-17BA77685D62}"/>
              </a:ext>
            </a:extLst>
          </p:cNvPr>
          <p:cNvSpPr txBox="1">
            <a:spLocks/>
          </p:cNvSpPr>
          <p:nvPr/>
        </p:nvSpPr>
        <p:spPr>
          <a:xfrm>
            <a:off x="402899" y="1094502"/>
            <a:ext cx="4758381"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0" u="none" strike="noStrike" baseline="0" dirty="0">
                <a:latin typeface="Ubuntu" panose="020B0504030602030204" pitchFamily="34" charset="0"/>
              </a:rPr>
              <a:t>Mapping to binary:</a:t>
            </a:r>
          </a:p>
          <a:p>
            <a:pPr marL="0" indent="0">
              <a:buNone/>
            </a:pPr>
            <a:r>
              <a:rPr lang="en-US" sz="1800" b="1" i="0" u="none" strike="noStrike" baseline="0" dirty="0">
                <a:latin typeface="Ubuntu" panose="020B0504030602030204" pitchFamily="34" charset="0"/>
              </a:rPr>
              <a:t>	</a:t>
            </a:r>
            <a:br>
              <a:rPr lang="en-US" sz="1800" b="1" i="0" u="none" strike="noStrike" baseline="0" dirty="0">
                <a:latin typeface="Ubuntu" panose="020B0504030602030204" pitchFamily="34" charset="0"/>
              </a:rPr>
            </a:br>
            <a:r>
              <a:rPr lang="en-US" sz="1800" b="1" i="0" u="none" strike="noStrike" baseline="0" dirty="0">
                <a:latin typeface="Ubuntu" panose="020B0504030602030204" pitchFamily="34" charset="0"/>
              </a:rPr>
              <a:t>	1st row in binary:</a:t>
            </a:r>
          </a:p>
          <a:p>
            <a:pPr marL="0" indent="0">
              <a:buNone/>
            </a:pPr>
            <a:endParaRPr lang="en-US" sz="1800" b="1" i="0" u="none" strike="noStrike" baseline="0" dirty="0">
              <a:latin typeface="Ubuntu" panose="020B0504030602030204" pitchFamily="34" charset="0"/>
            </a:endParaRPr>
          </a:p>
          <a:p>
            <a:pPr marL="0" indent="0">
              <a:buNone/>
            </a:pPr>
            <a:endParaRPr lang="en-US" sz="1800" b="1" i="0" u="none" strike="noStrike" baseline="0" dirty="0">
              <a:effectLst>
                <a:outerShdw blurRad="38100" dist="38100" dir="2700000" algn="tl">
                  <a:srgbClr val="000000">
                    <a:alpha val="43137"/>
                  </a:srgbClr>
                </a:outerShdw>
              </a:effectLst>
              <a:latin typeface="Ubuntu" panose="020B0504030602030204" pitchFamily="34" charset="0"/>
            </a:endParaRPr>
          </a:p>
        </p:txBody>
      </p:sp>
    </p:spTree>
    <p:extLst>
      <p:ext uri="{BB962C8B-B14F-4D97-AF65-F5344CB8AC3E}">
        <p14:creationId xmlns:p14="http://schemas.microsoft.com/office/powerpoint/2010/main" val="1383317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green lines&#10;&#10;Description automatically generated">
            <a:extLst>
              <a:ext uri="{FF2B5EF4-FFF2-40B4-BE49-F238E27FC236}">
                <a16:creationId xmlns:a16="http://schemas.microsoft.com/office/drawing/2014/main" id="{1CC0BD80-9FA2-C907-A7B5-703A34EC6FD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b="939"/>
          <a:stretch/>
        </p:blipFill>
        <p:spPr>
          <a:xfrm>
            <a:off x="5386418" y="250058"/>
            <a:ext cx="3400871" cy="4649352"/>
          </a:xfrm>
          <a:prstGeom prst="rect">
            <a:avLst/>
          </a:prstGeom>
        </p:spPr>
      </p:pic>
      <p:pic>
        <p:nvPicPr>
          <p:cNvPr id="6" name="Picture 5">
            <a:extLst>
              <a:ext uri="{FF2B5EF4-FFF2-40B4-BE49-F238E27FC236}">
                <a16:creationId xmlns:a16="http://schemas.microsoft.com/office/drawing/2014/main" id="{928E0CA9-E396-9893-0D4A-5B0674841BC2}"/>
              </a:ext>
            </a:extLst>
          </p:cNvPr>
          <p:cNvPicPr>
            <a:picLocks noChangeAspect="1"/>
          </p:cNvPicPr>
          <p:nvPr/>
        </p:nvPicPr>
        <p:blipFill>
          <a:blip r:embed="rId3">
            <a:alphaModFix/>
          </a:blip>
          <a:stretch>
            <a:fillRect/>
          </a:stretch>
        </p:blipFill>
        <p:spPr>
          <a:xfrm>
            <a:off x="5389362" y="242185"/>
            <a:ext cx="3453253" cy="4649352"/>
          </a:xfrm>
          <a:prstGeom prst="rect">
            <a:avLst/>
          </a:prstGeom>
        </p:spPr>
      </p:pic>
      <p:sp>
        <p:nvSpPr>
          <p:cNvPr id="11" name="Content Placeholder 2">
            <a:extLst>
              <a:ext uri="{FF2B5EF4-FFF2-40B4-BE49-F238E27FC236}">
                <a16:creationId xmlns:a16="http://schemas.microsoft.com/office/drawing/2014/main" id="{55B795F2-5B12-27B8-A5FE-17BA77685D62}"/>
              </a:ext>
            </a:extLst>
          </p:cNvPr>
          <p:cNvSpPr txBox="1">
            <a:spLocks/>
          </p:cNvSpPr>
          <p:nvPr/>
        </p:nvSpPr>
        <p:spPr>
          <a:xfrm>
            <a:off x="402899" y="1094502"/>
            <a:ext cx="4758381" cy="39150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0" u="none" strike="noStrike" baseline="0" dirty="0">
                <a:latin typeface="Ubuntu" panose="020B0504030602030204" pitchFamily="34" charset="0"/>
              </a:rPr>
              <a:t>Mapping to binary:</a:t>
            </a:r>
          </a:p>
          <a:p>
            <a:pPr marL="0" indent="0">
              <a:buNone/>
            </a:pPr>
            <a:r>
              <a:rPr lang="en-US" sz="1800" b="1" i="0" u="none" strike="noStrike" baseline="0" dirty="0">
                <a:latin typeface="Ubuntu" panose="020B0504030602030204" pitchFamily="34" charset="0"/>
              </a:rPr>
              <a:t>	</a:t>
            </a:r>
            <a:br>
              <a:rPr lang="en-US" sz="1800" b="1" i="0" u="none" strike="noStrike" baseline="0" dirty="0">
                <a:latin typeface="Ubuntu" panose="020B0504030602030204" pitchFamily="34" charset="0"/>
              </a:rPr>
            </a:br>
            <a:r>
              <a:rPr lang="en-US" sz="1800" b="1" i="0" u="none" strike="noStrike" baseline="0" dirty="0">
                <a:latin typeface="Ubuntu" panose="020B0504030602030204" pitchFamily="34" charset="0"/>
              </a:rPr>
              <a:t>	1st row in binary:</a:t>
            </a:r>
          </a:p>
          <a:p>
            <a:pPr marL="0" indent="0">
              <a:buNone/>
            </a:pPr>
            <a:endParaRPr lang="en-US" sz="1800" b="1" i="0" u="none" strike="noStrike" baseline="0" dirty="0">
              <a:latin typeface="Ubuntu" panose="020B0504030602030204" pitchFamily="34" charset="0"/>
            </a:endParaRPr>
          </a:p>
          <a:p>
            <a:pPr marL="0" indent="0">
              <a:buNone/>
            </a:pPr>
            <a:endParaRPr lang="en-US" sz="1800" b="1" i="0" u="none" strike="noStrike" baseline="0" dirty="0">
              <a:effectLst>
                <a:outerShdw blurRad="38100" dist="38100" dir="2700000" algn="tl">
                  <a:srgbClr val="000000">
                    <a:alpha val="43137"/>
                  </a:srgbClr>
                </a:outerShdw>
              </a:effectLst>
              <a:latin typeface="Ubuntu" panose="020B0504030602030204" pitchFamily="34" charset="0"/>
            </a:endParaRPr>
          </a:p>
        </p:txBody>
      </p:sp>
      <p:sp>
        <p:nvSpPr>
          <p:cNvPr id="12" name="Google Shape;3974;p33">
            <a:extLst>
              <a:ext uri="{FF2B5EF4-FFF2-40B4-BE49-F238E27FC236}">
                <a16:creationId xmlns:a16="http://schemas.microsoft.com/office/drawing/2014/main" id="{8571B60D-B810-C0B8-6BBB-DE4CFDAC5F18}"/>
              </a:ext>
            </a:extLst>
          </p:cNvPr>
          <p:cNvSpPr txBox="1">
            <a:spLocks/>
          </p:cNvSpPr>
          <p:nvPr/>
        </p:nvSpPr>
        <p:spPr>
          <a:xfrm>
            <a:off x="402899" y="285750"/>
            <a:ext cx="4927555" cy="951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1pPr>
            <a:lvl2pPr marR="0" lvl="1"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2pPr>
            <a:lvl3pPr marR="0" lvl="2"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3pPr>
            <a:lvl4pPr marR="0" lvl="3"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4pPr>
            <a:lvl5pPr marR="0" lvl="4"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5pPr>
            <a:lvl6pPr marR="0" lvl="5"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6pPr>
            <a:lvl7pPr marR="0" lvl="6"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7pPr>
            <a:lvl8pPr marR="0" lvl="7"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8pPr>
            <a:lvl9pPr marR="0" lvl="8" algn="r" rtl="0">
              <a:lnSpc>
                <a:spcPct val="80000"/>
              </a:lnSpc>
              <a:spcBef>
                <a:spcPts val="0"/>
              </a:spcBef>
              <a:spcAft>
                <a:spcPts val="0"/>
              </a:spcAft>
              <a:buClr>
                <a:schemeClr val="dk1"/>
              </a:buClr>
              <a:buSzPts val="4800"/>
              <a:buFont typeface="Darker Grotesque Black"/>
              <a:buNone/>
              <a:defRPr sz="4800" b="0" i="0" u="none" strike="noStrike" cap="none">
                <a:solidFill>
                  <a:schemeClr val="dk1"/>
                </a:solidFill>
                <a:latin typeface="Darker Grotesque Black"/>
                <a:ea typeface="Darker Grotesque Black"/>
                <a:cs typeface="Darker Grotesque Black"/>
                <a:sym typeface="Darker Grotesque Black"/>
              </a:defRPr>
            </a:lvl9pPr>
          </a:lstStyle>
          <a:p>
            <a:pPr algn="l"/>
            <a:r>
              <a:rPr lang="en-US" sz="3200" dirty="0"/>
              <a:t>Recognition</a:t>
            </a:r>
          </a:p>
        </p:txBody>
      </p:sp>
      <p:pic>
        <p:nvPicPr>
          <p:cNvPr id="5" name="Picture 4">
            <a:extLst>
              <a:ext uri="{FF2B5EF4-FFF2-40B4-BE49-F238E27FC236}">
                <a16:creationId xmlns:a16="http://schemas.microsoft.com/office/drawing/2014/main" id="{EA6ABF5B-A89F-A785-6F05-D447FB7BC47D}"/>
              </a:ext>
            </a:extLst>
          </p:cNvPr>
          <p:cNvPicPr>
            <a:picLocks noChangeAspect="1"/>
          </p:cNvPicPr>
          <p:nvPr/>
        </p:nvPicPr>
        <p:blipFill>
          <a:blip r:embed="rId4"/>
          <a:stretch>
            <a:fillRect/>
          </a:stretch>
        </p:blipFill>
        <p:spPr>
          <a:xfrm>
            <a:off x="188675" y="3593859"/>
            <a:ext cx="8898069" cy="741506"/>
          </a:xfrm>
          <a:prstGeom prst="rect">
            <a:avLst/>
          </a:prstGeom>
          <a:effectLst>
            <a:glow rad="228600">
              <a:schemeClr val="accent5">
                <a:satMod val="175000"/>
                <a:alpha val="40000"/>
              </a:schemeClr>
            </a:glow>
            <a:outerShdw blurRad="50800" dist="38100" dir="5400000" algn="t" rotWithShape="0">
              <a:prstClr val="black">
                <a:alpha val="40000"/>
              </a:prstClr>
            </a:outerShdw>
          </a:effectLst>
        </p:spPr>
      </p:pic>
      <p:pic>
        <p:nvPicPr>
          <p:cNvPr id="3" name="Picture 2">
            <a:extLst>
              <a:ext uri="{FF2B5EF4-FFF2-40B4-BE49-F238E27FC236}">
                <a16:creationId xmlns:a16="http://schemas.microsoft.com/office/drawing/2014/main" id="{7BE7FAF1-FE73-2089-9E3F-228ECB91918E}"/>
              </a:ext>
            </a:extLst>
          </p:cNvPr>
          <p:cNvPicPr>
            <a:picLocks noChangeAspect="1"/>
          </p:cNvPicPr>
          <p:nvPr/>
        </p:nvPicPr>
        <p:blipFill>
          <a:blip r:embed="rId5"/>
          <a:stretch>
            <a:fillRect/>
          </a:stretch>
        </p:blipFill>
        <p:spPr>
          <a:xfrm>
            <a:off x="188674" y="2253714"/>
            <a:ext cx="8898069" cy="807827"/>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98883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48"/>
          <p:cNvSpPr txBox="1">
            <a:spLocks noGrp="1"/>
          </p:cNvSpPr>
          <p:nvPr>
            <p:ph type="title"/>
          </p:nvPr>
        </p:nvSpPr>
        <p:spPr>
          <a:xfrm>
            <a:off x="428171" y="1553029"/>
            <a:ext cx="8287657" cy="20465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t>Detection Using </a:t>
            </a:r>
            <a:r>
              <a:rPr lang="en-US" sz="5400"/>
              <a:t>White Spaces</a:t>
            </a:r>
            <a:endParaRPr sz="5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pic>
        <p:nvPicPr>
          <p:cNvPr id="33" name="Picture 32">
            <a:extLst>
              <a:ext uri="{FF2B5EF4-FFF2-40B4-BE49-F238E27FC236}">
                <a16:creationId xmlns:a16="http://schemas.microsoft.com/office/drawing/2014/main" id="{8EA6C773-7BB0-47A6-BF56-3CC9E57847C7}"/>
              </a:ext>
            </a:extLst>
          </p:cNvPr>
          <p:cNvPicPr>
            <a:picLocks noChangeAspect="1"/>
          </p:cNvPicPr>
          <p:nvPr/>
        </p:nvPicPr>
        <p:blipFill>
          <a:blip r:embed="rId3"/>
          <a:stretch>
            <a:fillRect/>
          </a:stretch>
        </p:blipFill>
        <p:spPr>
          <a:xfrm>
            <a:off x="0" y="2058042"/>
            <a:ext cx="9144000" cy="1027415"/>
          </a:xfrm>
          <a:prstGeom prst="rect">
            <a:avLst/>
          </a:prstGeom>
        </p:spPr>
      </p:pic>
      <p:sp>
        <p:nvSpPr>
          <p:cNvPr id="2" name="Google Shape;3928;p32">
            <a:extLst>
              <a:ext uri="{FF2B5EF4-FFF2-40B4-BE49-F238E27FC236}">
                <a16:creationId xmlns:a16="http://schemas.microsoft.com/office/drawing/2014/main" id="{EEEDB083-2A2A-6237-00D4-0EE1AFCF3C47}"/>
              </a:ext>
            </a:extLst>
          </p:cNvPr>
          <p:cNvSpPr txBox="1">
            <a:spLocks noGrp="1"/>
          </p:cNvSpPr>
          <p:nvPr>
            <p:ph type="title"/>
          </p:nvPr>
        </p:nvSpPr>
        <p:spPr>
          <a:xfrm>
            <a:off x="713225" y="2347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Detection Using White spaces</a:t>
            </a:r>
            <a:endParaRPr sz="4000" dirty="0"/>
          </a:p>
        </p:txBody>
      </p:sp>
      <p:pic>
        <p:nvPicPr>
          <p:cNvPr id="3" name="Picture 2">
            <a:extLst>
              <a:ext uri="{FF2B5EF4-FFF2-40B4-BE49-F238E27FC236}">
                <a16:creationId xmlns:a16="http://schemas.microsoft.com/office/drawing/2014/main" id="{866D6AC9-F88A-655E-8E29-74A459D37201}"/>
              </a:ext>
            </a:extLst>
          </p:cNvPr>
          <p:cNvPicPr>
            <a:picLocks noChangeAspect="1"/>
          </p:cNvPicPr>
          <p:nvPr/>
        </p:nvPicPr>
        <p:blipFill>
          <a:blip r:embed="rId4"/>
          <a:stretch>
            <a:fillRect/>
          </a:stretch>
        </p:blipFill>
        <p:spPr>
          <a:xfrm>
            <a:off x="5527090" y="2362508"/>
            <a:ext cx="1448002" cy="1581371"/>
          </a:xfrm>
          <a:prstGeom prst="rect">
            <a:avLst/>
          </a:prstGeom>
        </p:spPr>
      </p:pic>
      <p:pic>
        <p:nvPicPr>
          <p:cNvPr id="4" name="Picture 3">
            <a:extLst>
              <a:ext uri="{FF2B5EF4-FFF2-40B4-BE49-F238E27FC236}">
                <a16:creationId xmlns:a16="http://schemas.microsoft.com/office/drawing/2014/main" id="{BC8015A7-9903-3E7D-871C-AC723F1092A4}"/>
              </a:ext>
            </a:extLst>
          </p:cNvPr>
          <p:cNvPicPr>
            <a:picLocks noChangeAspect="1"/>
          </p:cNvPicPr>
          <p:nvPr/>
        </p:nvPicPr>
        <p:blipFill>
          <a:blip r:embed="rId4"/>
          <a:stretch>
            <a:fillRect/>
          </a:stretch>
        </p:blipFill>
        <p:spPr>
          <a:xfrm>
            <a:off x="1307273" y="1723678"/>
            <a:ext cx="1448002" cy="1581371"/>
          </a:xfrm>
          <a:prstGeom prst="rect">
            <a:avLst/>
          </a:prstGeom>
        </p:spPr>
      </p:pic>
      <p:pic>
        <p:nvPicPr>
          <p:cNvPr id="5" name="Picture 4">
            <a:extLst>
              <a:ext uri="{FF2B5EF4-FFF2-40B4-BE49-F238E27FC236}">
                <a16:creationId xmlns:a16="http://schemas.microsoft.com/office/drawing/2014/main" id="{BD19B0BE-E7D9-7A42-D5A8-9148E768C58E}"/>
              </a:ext>
            </a:extLst>
          </p:cNvPr>
          <p:cNvPicPr>
            <a:picLocks noChangeAspect="1"/>
          </p:cNvPicPr>
          <p:nvPr/>
        </p:nvPicPr>
        <p:blipFill>
          <a:blip r:embed="rId4"/>
          <a:stretch>
            <a:fillRect/>
          </a:stretch>
        </p:blipFill>
        <p:spPr>
          <a:xfrm>
            <a:off x="3247107" y="1781064"/>
            <a:ext cx="1448002" cy="1581371"/>
          </a:xfrm>
          <a:prstGeom prst="rect">
            <a:avLst/>
          </a:prstGeom>
        </p:spPr>
      </p:pic>
      <p:pic>
        <p:nvPicPr>
          <p:cNvPr id="6" name="Picture 5">
            <a:extLst>
              <a:ext uri="{FF2B5EF4-FFF2-40B4-BE49-F238E27FC236}">
                <a16:creationId xmlns:a16="http://schemas.microsoft.com/office/drawing/2014/main" id="{6473A4B1-4B39-9163-5AF1-9E792300B6CE}"/>
              </a:ext>
            </a:extLst>
          </p:cNvPr>
          <p:cNvPicPr>
            <a:picLocks noChangeAspect="1"/>
          </p:cNvPicPr>
          <p:nvPr/>
        </p:nvPicPr>
        <p:blipFill>
          <a:blip r:embed="rId4"/>
          <a:stretch>
            <a:fillRect/>
          </a:stretch>
        </p:blipFill>
        <p:spPr>
          <a:xfrm>
            <a:off x="5061358" y="1571821"/>
            <a:ext cx="1448002" cy="1581371"/>
          </a:xfrm>
          <a:prstGeom prst="rect">
            <a:avLst/>
          </a:prstGeom>
        </p:spPr>
      </p:pic>
      <p:pic>
        <p:nvPicPr>
          <p:cNvPr id="7" name="Picture 6">
            <a:extLst>
              <a:ext uri="{FF2B5EF4-FFF2-40B4-BE49-F238E27FC236}">
                <a16:creationId xmlns:a16="http://schemas.microsoft.com/office/drawing/2014/main" id="{0C47B25F-3B27-85A5-3124-37FE7EED3519}"/>
              </a:ext>
            </a:extLst>
          </p:cNvPr>
          <p:cNvPicPr>
            <a:picLocks noChangeAspect="1"/>
          </p:cNvPicPr>
          <p:nvPr/>
        </p:nvPicPr>
        <p:blipFill>
          <a:blip r:embed="rId4"/>
          <a:stretch>
            <a:fillRect/>
          </a:stretch>
        </p:blipFill>
        <p:spPr>
          <a:xfrm>
            <a:off x="1333374" y="1748169"/>
            <a:ext cx="1448002" cy="1581371"/>
          </a:xfrm>
          <a:prstGeom prst="rect">
            <a:avLst/>
          </a:prstGeom>
        </p:spPr>
      </p:pic>
      <p:pic>
        <p:nvPicPr>
          <p:cNvPr id="8" name="Picture 7">
            <a:extLst>
              <a:ext uri="{FF2B5EF4-FFF2-40B4-BE49-F238E27FC236}">
                <a16:creationId xmlns:a16="http://schemas.microsoft.com/office/drawing/2014/main" id="{2425006B-5B26-E68A-58E4-1C25A3D82B36}"/>
              </a:ext>
            </a:extLst>
          </p:cNvPr>
          <p:cNvPicPr>
            <a:picLocks noChangeAspect="1"/>
          </p:cNvPicPr>
          <p:nvPr/>
        </p:nvPicPr>
        <p:blipFill>
          <a:blip r:embed="rId4"/>
          <a:stretch>
            <a:fillRect/>
          </a:stretch>
        </p:blipFill>
        <p:spPr>
          <a:xfrm>
            <a:off x="5087459" y="1596312"/>
            <a:ext cx="1448002" cy="1581371"/>
          </a:xfrm>
          <a:prstGeom prst="rect">
            <a:avLst/>
          </a:prstGeom>
        </p:spPr>
      </p:pic>
      <p:pic>
        <p:nvPicPr>
          <p:cNvPr id="9" name="Picture 8">
            <a:extLst>
              <a:ext uri="{FF2B5EF4-FFF2-40B4-BE49-F238E27FC236}">
                <a16:creationId xmlns:a16="http://schemas.microsoft.com/office/drawing/2014/main" id="{2BD70E9D-505B-B5E0-A9AB-8ED3F6AB4DFD}"/>
              </a:ext>
            </a:extLst>
          </p:cNvPr>
          <p:cNvPicPr>
            <a:picLocks noChangeAspect="1"/>
          </p:cNvPicPr>
          <p:nvPr/>
        </p:nvPicPr>
        <p:blipFill>
          <a:blip r:embed="rId4"/>
          <a:stretch>
            <a:fillRect/>
          </a:stretch>
        </p:blipFill>
        <p:spPr>
          <a:xfrm>
            <a:off x="5723032" y="2472389"/>
            <a:ext cx="1448002" cy="1581371"/>
          </a:xfrm>
          <a:prstGeom prst="rect">
            <a:avLst/>
          </a:prstGeom>
        </p:spPr>
      </p:pic>
      <p:pic>
        <p:nvPicPr>
          <p:cNvPr id="10" name="Picture 9">
            <a:extLst>
              <a:ext uri="{FF2B5EF4-FFF2-40B4-BE49-F238E27FC236}">
                <a16:creationId xmlns:a16="http://schemas.microsoft.com/office/drawing/2014/main" id="{CB8D2614-F469-5FCA-B64A-C3D683DD9765}"/>
              </a:ext>
            </a:extLst>
          </p:cNvPr>
          <p:cNvPicPr>
            <a:picLocks noChangeAspect="1"/>
          </p:cNvPicPr>
          <p:nvPr/>
        </p:nvPicPr>
        <p:blipFill>
          <a:blip r:embed="rId4"/>
          <a:stretch>
            <a:fillRect/>
          </a:stretch>
        </p:blipFill>
        <p:spPr>
          <a:xfrm>
            <a:off x="1529316" y="1858050"/>
            <a:ext cx="1448002" cy="1581371"/>
          </a:xfrm>
          <a:prstGeom prst="rect">
            <a:avLst/>
          </a:prstGeom>
        </p:spPr>
      </p:pic>
      <p:pic>
        <p:nvPicPr>
          <p:cNvPr id="11" name="Picture 10">
            <a:extLst>
              <a:ext uri="{FF2B5EF4-FFF2-40B4-BE49-F238E27FC236}">
                <a16:creationId xmlns:a16="http://schemas.microsoft.com/office/drawing/2014/main" id="{C4BF6681-790B-AA47-6FEF-EB39C6DE37E3}"/>
              </a:ext>
            </a:extLst>
          </p:cNvPr>
          <p:cNvPicPr>
            <a:picLocks noChangeAspect="1"/>
          </p:cNvPicPr>
          <p:nvPr/>
        </p:nvPicPr>
        <p:blipFill rotWithShape="1">
          <a:blip r:embed="rId5">
            <a:alphaModFix/>
          </a:blip>
          <a:srcRect l="1866" t="1" r="462" b="926"/>
          <a:stretch/>
        </p:blipFill>
        <p:spPr>
          <a:xfrm>
            <a:off x="631243" y="1429641"/>
            <a:ext cx="2313186" cy="3122765"/>
          </a:xfrm>
          <a:prstGeom prst="rect">
            <a:avLst/>
          </a:prstGeom>
          <a:effectLst>
            <a:glow rad="228600">
              <a:schemeClr val="accent5">
                <a:satMod val="175000"/>
                <a:alpha val="40000"/>
              </a:schemeClr>
            </a:glow>
          </a:effectLst>
        </p:spPr>
      </p:pic>
      <p:pic>
        <p:nvPicPr>
          <p:cNvPr id="12" name="Picture 11" descr="A black and white image of a black arrow&#10;&#10;Description automatically generated">
            <a:extLst>
              <a:ext uri="{FF2B5EF4-FFF2-40B4-BE49-F238E27FC236}">
                <a16:creationId xmlns:a16="http://schemas.microsoft.com/office/drawing/2014/main" id="{CB503FC4-740F-3D2C-A7CC-FE928AA62D65}"/>
              </a:ext>
            </a:extLst>
          </p:cNvPr>
          <p:cNvPicPr>
            <a:picLocks noChangeAspect="1"/>
          </p:cNvPicPr>
          <p:nvPr/>
        </p:nvPicPr>
        <p:blipFill>
          <a:blip r:embed="rId6"/>
          <a:stretch>
            <a:fillRect/>
          </a:stretch>
        </p:blipFill>
        <p:spPr>
          <a:xfrm>
            <a:off x="4699676" y="1427951"/>
            <a:ext cx="486200" cy="729300"/>
          </a:xfrm>
          <a:prstGeom prst="rect">
            <a:avLst/>
          </a:prstGeom>
          <a:effectLst>
            <a:glow rad="228600">
              <a:schemeClr val="accent5">
                <a:satMod val="175000"/>
                <a:alpha val="40000"/>
              </a:schemeClr>
            </a:glow>
          </a:effectLst>
        </p:spPr>
      </p:pic>
      <p:pic>
        <p:nvPicPr>
          <p:cNvPr id="13" name="Picture 12" descr="A black and white image of a card&#10;&#10;Description automatically generated">
            <a:extLst>
              <a:ext uri="{FF2B5EF4-FFF2-40B4-BE49-F238E27FC236}">
                <a16:creationId xmlns:a16="http://schemas.microsoft.com/office/drawing/2014/main" id="{B91803A2-3CDA-93CE-E1CE-EFC2A25A5283}"/>
              </a:ext>
            </a:extLst>
          </p:cNvPr>
          <p:cNvPicPr>
            <a:picLocks noChangeAspect="1"/>
          </p:cNvPicPr>
          <p:nvPr/>
        </p:nvPicPr>
        <p:blipFill>
          <a:blip r:embed="rId7"/>
          <a:stretch>
            <a:fillRect/>
          </a:stretch>
        </p:blipFill>
        <p:spPr>
          <a:xfrm>
            <a:off x="5457635" y="1425735"/>
            <a:ext cx="475021" cy="714642"/>
          </a:xfrm>
          <a:prstGeom prst="rect">
            <a:avLst/>
          </a:prstGeom>
          <a:effectLst>
            <a:glow rad="228600">
              <a:schemeClr val="accent5">
                <a:satMod val="175000"/>
                <a:alpha val="40000"/>
              </a:schemeClr>
            </a:glow>
          </a:effectLst>
        </p:spPr>
      </p:pic>
      <p:pic>
        <p:nvPicPr>
          <p:cNvPr id="14" name="Picture 13" descr="A black squares on a white background&#10;&#10;Description automatically generated">
            <a:extLst>
              <a:ext uri="{FF2B5EF4-FFF2-40B4-BE49-F238E27FC236}">
                <a16:creationId xmlns:a16="http://schemas.microsoft.com/office/drawing/2014/main" id="{39562517-24C9-C867-B92E-063DAEF48813}"/>
              </a:ext>
            </a:extLst>
          </p:cNvPr>
          <p:cNvPicPr>
            <a:picLocks noChangeAspect="1"/>
          </p:cNvPicPr>
          <p:nvPr/>
        </p:nvPicPr>
        <p:blipFill>
          <a:blip r:embed="rId8"/>
          <a:stretch>
            <a:fillRect/>
          </a:stretch>
        </p:blipFill>
        <p:spPr>
          <a:xfrm>
            <a:off x="7667233" y="1431676"/>
            <a:ext cx="464053" cy="725575"/>
          </a:xfrm>
          <a:prstGeom prst="rect">
            <a:avLst/>
          </a:prstGeom>
          <a:effectLst>
            <a:glow rad="228600">
              <a:schemeClr val="accent5">
                <a:satMod val="175000"/>
                <a:alpha val="40000"/>
              </a:schemeClr>
            </a:glow>
          </a:effectLst>
        </p:spPr>
      </p:pic>
      <p:pic>
        <p:nvPicPr>
          <p:cNvPr id="15" name="Picture 14" descr="A black and white image of a dog&#10;&#10;Description automatically generated">
            <a:extLst>
              <a:ext uri="{FF2B5EF4-FFF2-40B4-BE49-F238E27FC236}">
                <a16:creationId xmlns:a16="http://schemas.microsoft.com/office/drawing/2014/main" id="{8767C170-6A52-F1BD-13FE-030F75353FF3}"/>
              </a:ext>
            </a:extLst>
          </p:cNvPr>
          <p:cNvPicPr>
            <a:picLocks noChangeAspect="1"/>
          </p:cNvPicPr>
          <p:nvPr/>
        </p:nvPicPr>
        <p:blipFill>
          <a:blip r:embed="rId9"/>
          <a:stretch>
            <a:fillRect/>
          </a:stretch>
        </p:blipFill>
        <p:spPr>
          <a:xfrm>
            <a:off x="8330644" y="1434539"/>
            <a:ext cx="444595" cy="722712"/>
          </a:xfrm>
          <a:prstGeom prst="rect">
            <a:avLst/>
          </a:prstGeom>
          <a:effectLst>
            <a:glow rad="228600">
              <a:schemeClr val="accent5">
                <a:satMod val="175000"/>
                <a:alpha val="40000"/>
              </a:schemeClr>
            </a:glow>
          </a:effectLst>
        </p:spPr>
      </p:pic>
      <p:pic>
        <p:nvPicPr>
          <p:cNvPr id="16" name="Picture 15" descr="A black squares on a white background&#10;&#10;Description automatically generated">
            <a:extLst>
              <a:ext uri="{FF2B5EF4-FFF2-40B4-BE49-F238E27FC236}">
                <a16:creationId xmlns:a16="http://schemas.microsoft.com/office/drawing/2014/main" id="{686336D4-30E2-DE06-F923-24E01844FD3E}"/>
              </a:ext>
            </a:extLst>
          </p:cNvPr>
          <p:cNvPicPr>
            <a:picLocks noChangeAspect="1"/>
          </p:cNvPicPr>
          <p:nvPr/>
        </p:nvPicPr>
        <p:blipFill>
          <a:blip r:embed="rId10"/>
          <a:stretch>
            <a:fillRect/>
          </a:stretch>
        </p:blipFill>
        <p:spPr>
          <a:xfrm>
            <a:off x="4709105" y="2278522"/>
            <a:ext cx="475021" cy="722711"/>
          </a:xfrm>
          <a:prstGeom prst="rect">
            <a:avLst/>
          </a:prstGeom>
          <a:effectLst>
            <a:glow rad="228600">
              <a:schemeClr val="accent5">
                <a:satMod val="175000"/>
                <a:alpha val="40000"/>
              </a:schemeClr>
            </a:glow>
          </a:effectLst>
        </p:spPr>
      </p:pic>
      <p:pic>
        <p:nvPicPr>
          <p:cNvPr id="17" name="Picture 16" descr="A black and white image of a card&#10;&#10;Description automatically generated">
            <a:extLst>
              <a:ext uri="{FF2B5EF4-FFF2-40B4-BE49-F238E27FC236}">
                <a16:creationId xmlns:a16="http://schemas.microsoft.com/office/drawing/2014/main" id="{0C7004A8-535C-94EF-7006-ED402E7C6D68}"/>
              </a:ext>
            </a:extLst>
          </p:cNvPr>
          <p:cNvPicPr>
            <a:picLocks noChangeAspect="1"/>
          </p:cNvPicPr>
          <p:nvPr/>
        </p:nvPicPr>
        <p:blipFill>
          <a:blip r:embed="rId11"/>
          <a:stretch>
            <a:fillRect/>
          </a:stretch>
        </p:blipFill>
        <p:spPr>
          <a:xfrm>
            <a:off x="5457635" y="2270092"/>
            <a:ext cx="475021" cy="733401"/>
          </a:xfrm>
          <a:prstGeom prst="rect">
            <a:avLst/>
          </a:prstGeom>
          <a:effectLst>
            <a:glow rad="228600">
              <a:schemeClr val="accent5">
                <a:satMod val="175000"/>
                <a:alpha val="40000"/>
              </a:schemeClr>
            </a:glow>
          </a:effectLst>
        </p:spPr>
      </p:pic>
      <p:pic>
        <p:nvPicPr>
          <p:cNvPr id="18" name="Picture 17" descr="A black and white image of a card&#10;&#10;Description automatically generated">
            <a:extLst>
              <a:ext uri="{FF2B5EF4-FFF2-40B4-BE49-F238E27FC236}">
                <a16:creationId xmlns:a16="http://schemas.microsoft.com/office/drawing/2014/main" id="{E4DE1C4E-B7F1-4335-085F-A78840F8D057}"/>
              </a:ext>
            </a:extLst>
          </p:cNvPr>
          <p:cNvPicPr>
            <a:picLocks noChangeAspect="1"/>
          </p:cNvPicPr>
          <p:nvPr/>
        </p:nvPicPr>
        <p:blipFill>
          <a:blip r:embed="rId12"/>
          <a:stretch>
            <a:fillRect/>
          </a:stretch>
        </p:blipFill>
        <p:spPr>
          <a:xfrm>
            <a:off x="8330644" y="2278522"/>
            <a:ext cx="475021" cy="722712"/>
          </a:xfrm>
          <a:prstGeom prst="rect">
            <a:avLst/>
          </a:prstGeom>
          <a:effectLst>
            <a:glow rad="228600">
              <a:schemeClr val="accent5">
                <a:satMod val="175000"/>
                <a:alpha val="40000"/>
              </a:schemeClr>
            </a:glow>
          </a:effectLst>
        </p:spPr>
      </p:pic>
      <p:pic>
        <p:nvPicPr>
          <p:cNvPr id="19" name="Picture 18" descr="A black and white image of a card&#10;&#10;Description automatically generated">
            <a:extLst>
              <a:ext uri="{FF2B5EF4-FFF2-40B4-BE49-F238E27FC236}">
                <a16:creationId xmlns:a16="http://schemas.microsoft.com/office/drawing/2014/main" id="{9AB47F5A-AA11-E852-1661-D9BB0C2A205E}"/>
              </a:ext>
            </a:extLst>
          </p:cNvPr>
          <p:cNvPicPr>
            <a:picLocks noChangeAspect="1"/>
          </p:cNvPicPr>
          <p:nvPr/>
        </p:nvPicPr>
        <p:blipFill>
          <a:blip r:embed="rId13"/>
          <a:stretch>
            <a:fillRect/>
          </a:stretch>
        </p:blipFill>
        <p:spPr>
          <a:xfrm>
            <a:off x="7658817" y="2278524"/>
            <a:ext cx="464054" cy="724970"/>
          </a:xfrm>
          <a:prstGeom prst="rect">
            <a:avLst/>
          </a:prstGeom>
          <a:effectLst>
            <a:glow rad="228600">
              <a:schemeClr val="accent5">
                <a:satMod val="175000"/>
                <a:alpha val="40000"/>
              </a:schemeClr>
            </a:glow>
          </a:effectLst>
        </p:spPr>
      </p:pic>
      <p:pic>
        <p:nvPicPr>
          <p:cNvPr id="20" name="Picture 19" descr="A black and white image of a cow&#10;&#10;Description automatically generated">
            <a:extLst>
              <a:ext uri="{FF2B5EF4-FFF2-40B4-BE49-F238E27FC236}">
                <a16:creationId xmlns:a16="http://schemas.microsoft.com/office/drawing/2014/main" id="{EA8EF431-98A1-2DC3-0588-C32892B4052E}"/>
              </a:ext>
            </a:extLst>
          </p:cNvPr>
          <p:cNvPicPr>
            <a:picLocks noChangeAspect="1"/>
          </p:cNvPicPr>
          <p:nvPr/>
        </p:nvPicPr>
        <p:blipFill>
          <a:blip r:embed="rId14"/>
          <a:stretch>
            <a:fillRect/>
          </a:stretch>
        </p:blipFill>
        <p:spPr>
          <a:xfrm>
            <a:off x="7693734" y="3972859"/>
            <a:ext cx="424771" cy="709233"/>
          </a:xfrm>
          <a:prstGeom prst="rect">
            <a:avLst/>
          </a:prstGeom>
          <a:effectLst>
            <a:glow rad="228600">
              <a:schemeClr val="accent5">
                <a:satMod val="175000"/>
                <a:alpha val="40000"/>
              </a:schemeClr>
            </a:glow>
          </a:effectLst>
        </p:spPr>
      </p:pic>
      <p:pic>
        <p:nvPicPr>
          <p:cNvPr id="21" name="Picture 20" descr="A black and white image of a cow&#10;&#10;Description automatically generated">
            <a:extLst>
              <a:ext uri="{FF2B5EF4-FFF2-40B4-BE49-F238E27FC236}">
                <a16:creationId xmlns:a16="http://schemas.microsoft.com/office/drawing/2014/main" id="{C5055680-B76C-BED6-7A5A-CFB9EA616AB7}"/>
              </a:ext>
            </a:extLst>
          </p:cNvPr>
          <p:cNvPicPr>
            <a:picLocks noChangeAspect="1"/>
          </p:cNvPicPr>
          <p:nvPr/>
        </p:nvPicPr>
        <p:blipFill>
          <a:blip r:embed="rId15"/>
          <a:stretch>
            <a:fillRect/>
          </a:stretch>
        </p:blipFill>
        <p:spPr>
          <a:xfrm>
            <a:off x="8326278" y="3945034"/>
            <a:ext cx="479387" cy="737058"/>
          </a:xfrm>
          <a:prstGeom prst="rect">
            <a:avLst/>
          </a:prstGeom>
          <a:effectLst>
            <a:glow rad="228600">
              <a:schemeClr val="accent5">
                <a:satMod val="175000"/>
                <a:alpha val="40000"/>
              </a:schemeClr>
            </a:glow>
          </a:effectLst>
        </p:spPr>
      </p:pic>
      <p:pic>
        <p:nvPicPr>
          <p:cNvPr id="22" name="Picture 21" descr="A black squares on a white background&#10;&#10;Description automatically generated">
            <a:extLst>
              <a:ext uri="{FF2B5EF4-FFF2-40B4-BE49-F238E27FC236}">
                <a16:creationId xmlns:a16="http://schemas.microsoft.com/office/drawing/2014/main" id="{37BFFA5B-5177-5D50-3932-87C697F181AB}"/>
              </a:ext>
            </a:extLst>
          </p:cNvPr>
          <p:cNvPicPr>
            <a:picLocks noChangeAspect="1"/>
          </p:cNvPicPr>
          <p:nvPr/>
        </p:nvPicPr>
        <p:blipFill>
          <a:blip r:embed="rId16"/>
          <a:stretch>
            <a:fillRect/>
          </a:stretch>
        </p:blipFill>
        <p:spPr>
          <a:xfrm>
            <a:off x="4682160" y="3942786"/>
            <a:ext cx="487612" cy="749703"/>
          </a:xfrm>
          <a:prstGeom prst="rect">
            <a:avLst/>
          </a:prstGeom>
          <a:effectLst>
            <a:glow rad="228600">
              <a:schemeClr val="accent5">
                <a:satMod val="175000"/>
                <a:alpha val="40000"/>
              </a:schemeClr>
            </a:glow>
          </a:effectLst>
        </p:spPr>
      </p:pic>
      <p:pic>
        <p:nvPicPr>
          <p:cNvPr id="23" name="Picture 22" descr="A black and white image of a dog&#10;&#10;Description automatically generated">
            <a:extLst>
              <a:ext uri="{FF2B5EF4-FFF2-40B4-BE49-F238E27FC236}">
                <a16:creationId xmlns:a16="http://schemas.microsoft.com/office/drawing/2014/main" id="{91640C98-54A5-B5D9-1EBB-A4E85767CBDD}"/>
              </a:ext>
            </a:extLst>
          </p:cNvPr>
          <p:cNvPicPr>
            <a:picLocks noChangeAspect="1"/>
          </p:cNvPicPr>
          <p:nvPr/>
        </p:nvPicPr>
        <p:blipFill>
          <a:blip r:embed="rId17"/>
          <a:stretch>
            <a:fillRect/>
          </a:stretch>
        </p:blipFill>
        <p:spPr>
          <a:xfrm>
            <a:off x="5446973" y="3942786"/>
            <a:ext cx="487612" cy="733401"/>
          </a:xfrm>
          <a:prstGeom prst="rect">
            <a:avLst/>
          </a:prstGeom>
          <a:effectLst>
            <a:glow rad="228600">
              <a:schemeClr val="accent5">
                <a:satMod val="175000"/>
                <a:alpha val="40000"/>
              </a:schemeClr>
            </a:glow>
          </a:effectLst>
        </p:spPr>
      </p:pic>
      <p:sp>
        <p:nvSpPr>
          <p:cNvPr id="25" name="Google Shape;4743;p44">
            <a:extLst>
              <a:ext uri="{FF2B5EF4-FFF2-40B4-BE49-F238E27FC236}">
                <a16:creationId xmlns:a16="http://schemas.microsoft.com/office/drawing/2014/main" id="{BB48B620-61DC-54BD-26E9-9B872245FE93}"/>
              </a:ext>
            </a:extLst>
          </p:cNvPr>
          <p:cNvSpPr txBox="1"/>
          <p:nvPr/>
        </p:nvSpPr>
        <p:spPr>
          <a:xfrm>
            <a:off x="945873" y="4463258"/>
            <a:ext cx="1683926"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dk1"/>
                </a:solidFill>
                <a:latin typeface="Ubuntu Light" panose="020B0304030602030204" pitchFamily="34" charset="0"/>
                <a:ea typeface="Ubuntu"/>
                <a:cs typeface="Ubuntu"/>
                <a:sym typeface="Ubuntu"/>
              </a:rPr>
              <a:t>Preprocessed</a:t>
            </a:r>
            <a:br>
              <a:rPr lang="en" b="1" dirty="0">
                <a:solidFill>
                  <a:schemeClr val="dk1"/>
                </a:solidFill>
                <a:latin typeface="Ubuntu Light" panose="020B0304030602030204" pitchFamily="34" charset="0"/>
                <a:ea typeface="Ubuntu"/>
                <a:cs typeface="Ubuntu"/>
                <a:sym typeface="Ubuntu"/>
              </a:rPr>
            </a:br>
            <a:r>
              <a:rPr lang="en" b="1" dirty="0">
                <a:solidFill>
                  <a:schemeClr val="dk1"/>
                </a:solidFill>
                <a:latin typeface="Ubuntu Light" panose="020B0304030602030204" pitchFamily="34" charset="0"/>
                <a:ea typeface="Ubuntu"/>
                <a:cs typeface="Ubuntu"/>
                <a:sym typeface="Ubuntu"/>
              </a:rPr>
              <a:t>Braille Page</a:t>
            </a:r>
            <a:endParaRPr b="1" dirty="0">
              <a:solidFill>
                <a:schemeClr val="dk1"/>
              </a:solidFill>
              <a:latin typeface="Ubuntu Light" panose="020B0304030602030204" pitchFamily="34" charset="0"/>
              <a:ea typeface="Ubuntu"/>
              <a:cs typeface="Ubuntu"/>
              <a:sym typeface="Ubuntu"/>
            </a:endParaRPr>
          </a:p>
        </p:txBody>
      </p:sp>
      <p:cxnSp>
        <p:nvCxnSpPr>
          <p:cNvPr id="26" name="Straight Arrow Connector 25">
            <a:extLst>
              <a:ext uri="{FF2B5EF4-FFF2-40B4-BE49-F238E27FC236}">
                <a16:creationId xmlns:a16="http://schemas.microsoft.com/office/drawing/2014/main" id="{B4B7DD17-74A1-FEF8-A02B-0CEFC42B5A8A}"/>
              </a:ext>
            </a:extLst>
          </p:cNvPr>
          <p:cNvCxnSpPr>
            <a:cxnSpLocks/>
          </p:cNvCxnSpPr>
          <p:nvPr/>
        </p:nvCxnSpPr>
        <p:spPr>
          <a:xfrm>
            <a:off x="3160444" y="2937050"/>
            <a:ext cx="121903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4DE1BF85-1DEA-4228-5673-DD766137972D}"/>
              </a:ext>
            </a:extLst>
          </p:cNvPr>
          <p:cNvGrpSpPr/>
          <p:nvPr/>
        </p:nvGrpSpPr>
        <p:grpSpPr>
          <a:xfrm>
            <a:off x="4897035" y="3175359"/>
            <a:ext cx="104790" cy="653454"/>
            <a:chOff x="4876365" y="3170461"/>
            <a:chExt cx="104790" cy="653454"/>
          </a:xfrm>
        </p:grpSpPr>
        <p:pic>
          <p:nvPicPr>
            <p:cNvPr id="28" name="Picture 27">
              <a:extLst>
                <a:ext uri="{FF2B5EF4-FFF2-40B4-BE49-F238E27FC236}">
                  <a16:creationId xmlns:a16="http://schemas.microsoft.com/office/drawing/2014/main" id="{F0E11103-6748-A831-F860-9B24FAA842E8}"/>
                </a:ext>
              </a:extLst>
            </p:cNvPr>
            <p:cNvPicPr>
              <a:picLocks noChangeAspect="1"/>
            </p:cNvPicPr>
            <p:nvPr/>
          </p:nvPicPr>
          <p:blipFill>
            <a:blip r:embed="rId18"/>
            <a:stretch>
              <a:fillRect/>
            </a:stretch>
          </p:blipFill>
          <p:spPr>
            <a:xfrm>
              <a:off x="4876365" y="3170461"/>
              <a:ext cx="104790" cy="133369"/>
            </a:xfrm>
            <a:prstGeom prst="rect">
              <a:avLst/>
            </a:prstGeom>
          </p:spPr>
        </p:pic>
        <p:pic>
          <p:nvPicPr>
            <p:cNvPr id="29" name="Picture 28">
              <a:extLst>
                <a:ext uri="{FF2B5EF4-FFF2-40B4-BE49-F238E27FC236}">
                  <a16:creationId xmlns:a16="http://schemas.microsoft.com/office/drawing/2014/main" id="{B4EDB289-A08F-C5CE-C068-43AF5A660858}"/>
                </a:ext>
              </a:extLst>
            </p:cNvPr>
            <p:cNvPicPr>
              <a:picLocks noChangeAspect="1"/>
            </p:cNvPicPr>
            <p:nvPr/>
          </p:nvPicPr>
          <p:blipFill>
            <a:blip r:embed="rId18"/>
            <a:stretch>
              <a:fillRect/>
            </a:stretch>
          </p:blipFill>
          <p:spPr>
            <a:xfrm>
              <a:off x="4876365" y="3343038"/>
              <a:ext cx="104790" cy="133369"/>
            </a:xfrm>
            <a:prstGeom prst="rect">
              <a:avLst/>
            </a:prstGeom>
          </p:spPr>
        </p:pic>
        <p:pic>
          <p:nvPicPr>
            <p:cNvPr id="30" name="Picture 29">
              <a:extLst>
                <a:ext uri="{FF2B5EF4-FFF2-40B4-BE49-F238E27FC236}">
                  <a16:creationId xmlns:a16="http://schemas.microsoft.com/office/drawing/2014/main" id="{A99EB1C8-D5A9-3067-2D88-A50D7552F6A3}"/>
                </a:ext>
              </a:extLst>
            </p:cNvPr>
            <p:cNvPicPr>
              <a:picLocks noChangeAspect="1"/>
            </p:cNvPicPr>
            <p:nvPr/>
          </p:nvPicPr>
          <p:blipFill>
            <a:blip r:embed="rId18"/>
            <a:stretch>
              <a:fillRect/>
            </a:stretch>
          </p:blipFill>
          <p:spPr>
            <a:xfrm>
              <a:off x="4876365" y="3516792"/>
              <a:ext cx="104790" cy="133369"/>
            </a:xfrm>
            <a:prstGeom prst="rect">
              <a:avLst/>
            </a:prstGeom>
          </p:spPr>
        </p:pic>
        <p:pic>
          <p:nvPicPr>
            <p:cNvPr id="31" name="Picture 30">
              <a:extLst>
                <a:ext uri="{FF2B5EF4-FFF2-40B4-BE49-F238E27FC236}">
                  <a16:creationId xmlns:a16="http://schemas.microsoft.com/office/drawing/2014/main" id="{51640C69-4914-9332-8223-73F02A3A8969}"/>
                </a:ext>
              </a:extLst>
            </p:cNvPr>
            <p:cNvPicPr>
              <a:picLocks noChangeAspect="1"/>
            </p:cNvPicPr>
            <p:nvPr/>
          </p:nvPicPr>
          <p:blipFill>
            <a:blip r:embed="rId18"/>
            <a:stretch>
              <a:fillRect/>
            </a:stretch>
          </p:blipFill>
          <p:spPr>
            <a:xfrm>
              <a:off x="4876365" y="3690546"/>
              <a:ext cx="104790" cy="133369"/>
            </a:xfrm>
            <a:prstGeom prst="rect">
              <a:avLst/>
            </a:prstGeom>
          </p:spPr>
        </p:pic>
      </p:grpSp>
      <p:grpSp>
        <p:nvGrpSpPr>
          <p:cNvPr id="32" name="Group 31">
            <a:extLst>
              <a:ext uri="{FF2B5EF4-FFF2-40B4-BE49-F238E27FC236}">
                <a16:creationId xmlns:a16="http://schemas.microsoft.com/office/drawing/2014/main" id="{A53552EB-37E6-F2DA-0D57-86CD515BA205}"/>
              </a:ext>
            </a:extLst>
          </p:cNvPr>
          <p:cNvGrpSpPr/>
          <p:nvPr/>
        </p:nvGrpSpPr>
        <p:grpSpPr>
          <a:xfrm>
            <a:off x="5618242" y="3192619"/>
            <a:ext cx="104790" cy="653454"/>
            <a:chOff x="4876365" y="3170461"/>
            <a:chExt cx="104790" cy="653454"/>
          </a:xfrm>
        </p:grpSpPr>
        <p:pic>
          <p:nvPicPr>
            <p:cNvPr id="34" name="Picture 33">
              <a:extLst>
                <a:ext uri="{FF2B5EF4-FFF2-40B4-BE49-F238E27FC236}">
                  <a16:creationId xmlns:a16="http://schemas.microsoft.com/office/drawing/2014/main" id="{152E7CA1-2F02-F5FD-FEA4-98C270D5967A}"/>
                </a:ext>
              </a:extLst>
            </p:cNvPr>
            <p:cNvPicPr>
              <a:picLocks noChangeAspect="1"/>
            </p:cNvPicPr>
            <p:nvPr/>
          </p:nvPicPr>
          <p:blipFill>
            <a:blip r:embed="rId18"/>
            <a:stretch>
              <a:fillRect/>
            </a:stretch>
          </p:blipFill>
          <p:spPr>
            <a:xfrm>
              <a:off x="4876365" y="3170461"/>
              <a:ext cx="104790" cy="133369"/>
            </a:xfrm>
            <a:prstGeom prst="rect">
              <a:avLst/>
            </a:prstGeom>
          </p:spPr>
        </p:pic>
        <p:pic>
          <p:nvPicPr>
            <p:cNvPr id="35" name="Picture 34">
              <a:extLst>
                <a:ext uri="{FF2B5EF4-FFF2-40B4-BE49-F238E27FC236}">
                  <a16:creationId xmlns:a16="http://schemas.microsoft.com/office/drawing/2014/main" id="{BA31F078-6971-43A9-76A7-26BCB42A463D}"/>
                </a:ext>
              </a:extLst>
            </p:cNvPr>
            <p:cNvPicPr>
              <a:picLocks noChangeAspect="1"/>
            </p:cNvPicPr>
            <p:nvPr/>
          </p:nvPicPr>
          <p:blipFill>
            <a:blip r:embed="rId18"/>
            <a:stretch>
              <a:fillRect/>
            </a:stretch>
          </p:blipFill>
          <p:spPr>
            <a:xfrm>
              <a:off x="4876365" y="3343038"/>
              <a:ext cx="104790" cy="133369"/>
            </a:xfrm>
            <a:prstGeom prst="rect">
              <a:avLst/>
            </a:prstGeom>
          </p:spPr>
        </p:pic>
        <p:pic>
          <p:nvPicPr>
            <p:cNvPr id="36" name="Picture 35">
              <a:extLst>
                <a:ext uri="{FF2B5EF4-FFF2-40B4-BE49-F238E27FC236}">
                  <a16:creationId xmlns:a16="http://schemas.microsoft.com/office/drawing/2014/main" id="{D63F3F77-5046-FF1E-ECE4-BD2DAE7F7BC7}"/>
                </a:ext>
              </a:extLst>
            </p:cNvPr>
            <p:cNvPicPr>
              <a:picLocks noChangeAspect="1"/>
            </p:cNvPicPr>
            <p:nvPr/>
          </p:nvPicPr>
          <p:blipFill>
            <a:blip r:embed="rId18"/>
            <a:stretch>
              <a:fillRect/>
            </a:stretch>
          </p:blipFill>
          <p:spPr>
            <a:xfrm>
              <a:off x="4876365" y="3516792"/>
              <a:ext cx="104790" cy="133369"/>
            </a:xfrm>
            <a:prstGeom prst="rect">
              <a:avLst/>
            </a:prstGeom>
          </p:spPr>
        </p:pic>
        <p:pic>
          <p:nvPicPr>
            <p:cNvPr id="37" name="Picture 36">
              <a:extLst>
                <a:ext uri="{FF2B5EF4-FFF2-40B4-BE49-F238E27FC236}">
                  <a16:creationId xmlns:a16="http://schemas.microsoft.com/office/drawing/2014/main" id="{C419A218-BB90-E03A-9173-86EEA72AFD7A}"/>
                </a:ext>
              </a:extLst>
            </p:cNvPr>
            <p:cNvPicPr>
              <a:picLocks noChangeAspect="1"/>
            </p:cNvPicPr>
            <p:nvPr/>
          </p:nvPicPr>
          <p:blipFill>
            <a:blip r:embed="rId18"/>
            <a:stretch>
              <a:fillRect/>
            </a:stretch>
          </p:blipFill>
          <p:spPr>
            <a:xfrm>
              <a:off x="4876365" y="3690546"/>
              <a:ext cx="104790" cy="133369"/>
            </a:xfrm>
            <a:prstGeom prst="rect">
              <a:avLst/>
            </a:prstGeom>
          </p:spPr>
        </p:pic>
      </p:grpSp>
      <p:grpSp>
        <p:nvGrpSpPr>
          <p:cNvPr id="38" name="Group 37">
            <a:extLst>
              <a:ext uri="{FF2B5EF4-FFF2-40B4-BE49-F238E27FC236}">
                <a16:creationId xmlns:a16="http://schemas.microsoft.com/office/drawing/2014/main" id="{B8547870-CD50-7605-6E43-537E86D445D5}"/>
              </a:ext>
            </a:extLst>
          </p:cNvPr>
          <p:cNvGrpSpPr/>
          <p:nvPr/>
        </p:nvGrpSpPr>
        <p:grpSpPr>
          <a:xfrm rot="5400000">
            <a:off x="6709174" y="1478735"/>
            <a:ext cx="104790" cy="653454"/>
            <a:chOff x="4876365" y="3170461"/>
            <a:chExt cx="104790" cy="653454"/>
          </a:xfrm>
        </p:grpSpPr>
        <p:pic>
          <p:nvPicPr>
            <p:cNvPr id="39" name="Picture 38">
              <a:extLst>
                <a:ext uri="{FF2B5EF4-FFF2-40B4-BE49-F238E27FC236}">
                  <a16:creationId xmlns:a16="http://schemas.microsoft.com/office/drawing/2014/main" id="{F8FB2ECC-9DCB-E2BA-CD60-E8452F014C5D}"/>
                </a:ext>
              </a:extLst>
            </p:cNvPr>
            <p:cNvPicPr>
              <a:picLocks noChangeAspect="1"/>
            </p:cNvPicPr>
            <p:nvPr/>
          </p:nvPicPr>
          <p:blipFill>
            <a:blip r:embed="rId18"/>
            <a:stretch>
              <a:fillRect/>
            </a:stretch>
          </p:blipFill>
          <p:spPr>
            <a:xfrm>
              <a:off x="4876365" y="3170461"/>
              <a:ext cx="104790" cy="133369"/>
            </a:xfrm>
            <a:prstGeom prst="rect">
              <a:avLst/>
            </a:prstGeom>
          </p:spPr>
        </p:pic>
        <p:pic>
          <p:nvPicPr>
            <p:cNvPr id="40" name="Picture 39">
              <a:extLst>
                <a:ext uri="{FF2B5EF4-FFF2-40B4-BE49-F238E27FC236}">
                  <a16:creationId xmlns:a16="http://schemas.microsoft.com/office/drawing/2014/main" id="{0635E11A-5AF9-3B30-31B1-311CA4922C7B}"/>
                </a:ext>
              </a:extLst>
            </p:cNvPr>
            <p:cNvPicPr>
              <a:picLocks noChangeAspect="1"/>
            </p:cNvPicPr>
            <p:nvPr/>
          </p:nvPicPr>
          <p:blipFill>
            <a:blip r:embed="rId18"/>
            <a:stretch>
              <a:fillRect/>
            </a:stretch>
          </p:blipFill>
          <p:spPr>
            <a:xfrm>
              <a:off x="4876365" y="3343038"/>
              <a:ext cx="104790" cy="133369"/>
            </a:xfrm>
            <a:prstGeom prst="rect">
              <a:avLst/>
            </a:prstGeom>
          </p:spPr>
        </p:pic>
        <p:pic>
          <p:nvPicPr>
            <p:cNvPr id="41" name="Picture 40">
              <a:extLst>
                <a:ext uri="{FF2B5EF4-FFF2-40B4-BE49-F238E27FC236}">
                  <a16:creationId xmlns:a16="http://schemas.microsoft.com/office/drawing/2014/main" id="{E74F64D0-46AD-F2A5-67A1-311794ADEDB6}"/>
                </a:ext>
              </a:extLst>
            </p:cNvPr>
            <p:cNvPicPr>
              <a:picLocks noChangeAspect="1"/>
            </p:cNvPicPr>
            <p:nvPr/>
          </p:nvPicPr>
          <p:blipFill>
            <a:blip r:embed="rId18"/>
            <a:stretch>
              <a:fillRect/>
            </a:stretch>
          </p:blipFill>
          <p:spPr>
            <a:xfrm>
              <a:off x="4876365" y="3516792"/>
              <a:ext cx="104790" cy="133369"/>
            </a:xfrm>
            <a:prstGeom prst="rect">
              <a:avLst/>
            </a:prstGeom>
          </p:spPr>
        </p:pic>
        <p:pic>
          <p:nvPicPr>
            <p:cNvPr id="42" name="Picture 41">
              <a:extLst>
                <a:ext uri="{FF2B5EF4-FFF2-40B4-BE49-F238E27FC236}">
                  <a16:creationId xmlns:a16="http://schemas.microsoft.com/office/drawing/2014/main" id="{52A516A1-D999-4315-52AB-6C61553E7D25}"/>
                </a:ext>
              </a:extLst>
            </p:cNvPr>
            <p:cNvPicPr>
              <a:picLocks noChangeAspect="1"/>
            </p:cNvPicPr>
            <p:nvPr/>
          </p:nvPicPr>
          <p:blipFill>
            <a:blip r:embed="rId18"/>
            <a:stretch>
              <a:fillRect/>
            </a:stretch>
          </p:blipFill>
          <p:spPr>
            <a:xfrm>
              <a:off x="4876365" y="3690546"/>
              <a:ext cx="104790" cy="133369"/>
            </a:xfrm>
            <a:prstGeom prst="rect">
              <a:avLst/>
            </a:prstGeom>
          </p:spPr>
        </p:pic>
      </p:grpSp>
      <p:grpSp>
        <p:nvGrpSpPr>
          <p:cNvPr id="43" name="Group 42">
            <a:extLst>
              <a:ext uri="{FF2B5EF4-FFF2-40B4-BE49-F238E27FC236}">
                <a16:creationId xmlns:a16="http://schemas.microsoft.com/office/drawing/2014/main" id="{7CF68D4A-8766-0E0F-1DE7-8B66188B190D}"/>
              </a:ext>
            </a:extLst>
          </p:cNvPr>
          <p:cNvGrpSpPr/>
          <p:nvPr/>
        </p:nvGrpSpPr>
        <p:grpSpPr>
          <a:xfrm rot="5400000">
            <a:off x="6684693" y="2368084"/>
            <a:ext cx="104790" cy="653454"/>
            <a:chOff x="4876365" y="3170461"/>
            <a:chExt cx="104790" cy="653454"/>
          </a:xfrm>
        </p:grpSpPr>
        <p:pic>
          <p:nvPicPr>
            <p:cNvPr id="44" name="Picture 43">
              <a:extLst>
                <a:ext uri="{FF2B5EF4-FFF2-40B4-BE49-F238E27FC236}">
                  <a16:creationId xmlns:a16="http://schemas.microsoft.com/office/drawing/2014/main" id="{A0E5CF43-D02F-59A8-CA4C-50273ED588AF}"/>
                </a:ext>
              </a:extLst>
            </p:cNvPr>
            <p:cNvPicPr>
              <a:picLocks noChangeAspect="1"/>
            </p:cNvPicPr>
            <p:nvPr/>
          </p:nvPicPr>
          <p:blipFill>
            <a:blip r:embed="rId18"/>
            <a:stretch>
              <a:fillRect/>
            </a:stretch>
          </p:blipFill>
          <p:spPr>
            <a:xfrm>
              <a:off x="4876365" y="3170461"/>
              <a:ext cx="104790" cy="133369"/>
            </a:xfrm>
            <a:prstGeom prst="rect">
              <a:avLst/>
            </a:prstGeom>
          </p:spPr>
        </p:pic>
        <p:pic>
          <p:nvPicPr>
            <p:cNvPr id="45" name="Picture 44">
              <a:extLst>
                <a:ext uri="{FF2B5EF4-FFF2-40B4-BE49-F238E27FC236}">
                  <a16:creationId xmlns:a16="http://schemas.microsoft.com/office/drawing/2014/main" id="{15119BB7-7F76-3ABA-FAE1-1C2BC87DE3A3}"/>
                </a:ext>
              </a:extLst>
            </p:cNvPr>
            <p:cNvPicPr>
              <a:picLocks noChangeAspect="1"/>
            </p:cNvPicPr>
            <p:nvPr/>
          </p:nvPicPr>
          <p:blipFill>
            <a:blip r:embed="rId18"/>
            <a:stretch>
              <a:fillRect/>
            </a:stretch>
          </p:blipFill>
          <p:spPr>
            <a:xfrm>
              <a:off x="4876365" y="3343038"/>
              <a:ext cx="104790" cy="133369"/>
            </a:xfrm>
            <a:prstGeom prst="rect">
              <a:avLst/>
            </a:prstGeom>
          </p:spPr>
        </p:pic>
        <p:pic>
          <p:nvPicPr>
            <p:cNvPr id="46" name="Picture 45">
              <a:extLst>
                <a:ext uri="{FF2B5EF4-FFF2-40B4-BE49-F238E27FC236}">
                  <a16:creationId xmlns:a16="http://schemas.microsoft.com/office/drawing/2014/main" id="{AA740403-AA30-1FCC-9142-C29D68B8140A}"/>
                </a:ext>
              </a:extLst>
            </p:cNvPr>
            <p:cNvPicPr>
              <a:picLocks noChangeAspect="1"/>
            </p:cNvPicPr>
            <p:nvPr/>
          </p:nvPicPr>
          <p:blipFill>
            <a:blip r:embed="rId18"/>
            <a:stretch>
              <a:fillRect/>
            </a:stretch>
          </p:blipFill>
          <p:spPr>
            <a:xfrm>
              <a:off x="4876365" y="3516792"/>
              <a:ext cx="104790" cy="133369"/>
            </a:xfrm>
            <a:prstGeom prst="rect">
              <a:avLst/>
            </a:prstGeom>
          </p:spPr>
        </p:pic>
        <p:pic>
          <p:nvPicPr>
            <p:cNvPr id="47" name="Picture 46">
              <a:extLst>
                <a:ext uri="{FF2B5EF4-FFF2-40B4-BE49-F238E27FC236}">
                  <a16:creationId xmlns:a16="http://schemas.microsoft.com/office/drawing/2014/main" id="{4B637F8A-B6EC-D75B-8FB2-7D291B357DA1}"/>
                </a:ext>
              </a:extLst>
            </p:cNvPr>
            <p:cNvPicPr>
              <a:picLocks noChangeAspect="1"/>
            </p:cNvPicPr>
            <p:nvPr/>
          </p:nvPicPr>
          <p:blipFill>
            <a:blip r:embed="rId18"/>
            <a:stretch>
              <a:fillRect/>
            </a:stretch>
          </p:blipFill>
          <p:spPr>
            <a:xfrm>
              <a:off x="4876365" y="3690546"/>
              <a:ext cx="104790" cy="133369"/>
            </a:xfrm>
            <a:prstGeom prst="rect">
              <a:avLst/>
            </a:prstGeom>
          </p:spPr>
        </p:pic>
      </p:grpSp>
      <p:grpSp>
        <p:nvGrpSpPr>
          <p:cNvPr id="48" name="Group 47">
            <a:extLst>
              <a:ext uri="{FF2B5EF4-FFF2-40B4-BE49-F238E27FC236}">
                <a16:creationId xmlns:a16="http://schemas.microsoft.com/office/drawing/2014/main" id="{9A79E72B-E15D-0C58-6ADD-01096E48923A}"/>
              </a:ext>
            </a:extLst>
          </p:cNvPr>
          <p:cNvGrpSpPr/>
          <p:nvPr/>
        </p:nvGrpSpPr>
        <p:grpSpPr>
          <a:xfrm rot="5400000">
            <a:off x="6684694" y="3930911"/>
            <a:ext cx="104790" cy="653454"/>
            <a:chOff x="4876365" y="3170461"/>
            <a:chExt cx="104790" cy="653454"/>
          </a:xfrm>
        </p:grpSpPr>
        <p:pic>
          <p:nvPicPr>
            <p:cNvPr id="49" name="Picture 48">
              <a:extLst>
                <a:ext uri="{FF2B5EF4-FFF2-40B4-BE49-F238E27FC236}">
                  <a16:creationId xmlns:a16="http://schemas.microsoft.com/office/drawing/2014/main" id="{285F44FC-A9FA-1D8C-8D02-1104FA727637}"/>
                </a:ext>
              </a:extLst>
            </p:cNvPr>
            <p:cNvPicPr>
              <a:picLocks noChangeAspect="1"/>
            </p:cNvPicPr>
            <p:nvPr/>
          </p:nvPicPr>
          <p:blipFill>
            <a:blip r:embed="rId18"/>
            <a:stretch>
              <a:fillRect/>
            </a:stretch>
          </p:blipFill>
          <p:spPr>
            <a:xfrm>
              <a:off x="4876365" y="3170461"/>
              <a:ext cx="104790" cy="133369"/>
            </a:xfrm>
            <a:prstGeom prst="rect">
              <a:avLst/>
            </a:prstGeom>
          </p:spPr>
        </p:pic>
        <p:pic>
          <p:nvPicPr>
            <p:cNvPr id="50" name="Picture 49">
              <a:extLst>
                <a:ext uri="{FF2B5EF4-FFF2-40B4-BE49-F238E27FC236}">
                  <a16:creationId xmlns:a16="http://schemas.microsoft.com/office/drawing/2014/main" id="{7DCB01C5-76CA-7DF3-E9F8-05E6161D013E}"/>
                </a:ext>
              </a:extLst>
            </p:cNvPr>
            <p:cNvPicPr>
              <a:picLocks noChangeAspect="1"/>
            </p:cNvPicPr>
            <p:nvPr/>
          </p:nvPicPr>
          <p:blipFill>
            <a:blip r:embed="rId18"/>
            <a:stretch>
              <a:fillRect/>
            </a:stretch>
          </p:blipFill>
          <p:spPr>
            <a:xfrm>
              <a:off x="4876365" y="3343038"/>
              <a:ext cx="104790" cy="133369"/>
            </a:xfrm>
            <a:prstGeom prst="rect">
              <a:avLst/>
            </a:prstGeom>
          </p:spPr>
        </p:pic>
        <p:pic>
          <p:nvPicPr>
            <p:cNvPr id="51" name="Picture 50">
              <a:extLst>
                <a:ext uri="{FF2B5EF4-FFF2-40B4-BE49-F238E27FC236}">
                  <a16:creationId xmlns:a16="http://schemas.microsoft.com/office/drawing/2014/main" id="{554F4860-45C1-BCEE-768C-5E6AA3BCC490}"/>
                </a:ext>
              </a:extLst>
            </p:cNvPr>
            <p:cNvPicPr>
              <a:picLocks noChangeAspect="1"/>
            </p:cNvPicPr>
            <p:nvPr/>
          </p:nvPicPr>
          <p:blipFill>
            <a:blip r:embed="rId18"/>
            <a:stretch>
              <a:fillRect/>
            </a:stretch>
          </p:blipFill>
          <p:spPr>
            <a:xfrm>
              <a:off x="4876365" y="3516792"/>
              <a:ext cx="104790" cy="133369"/>
            </a:xfrm>
            <a:prstGeom prst="rect">
              <a:avLst/>
            </a:prstGeom>
          </p:spPr>
        </p:pic>
        <p:pic>
          <p:nvPicPr>
            <p:cNvPr id="52" name="Picture 51">
              <a:extLst>
                <a:ext uri="{FF2B5EF4-FFF2-40B4-BE49-F238E27FC236}">
                  <a16:creationId xmlns:a16="http://schemas.microsoft.com/office/drawing/2014/main" id="{7B924A5C-0343-4470-0CFD-BD3726E02DA6}"/>
                </a:ext>
              </a:extLst>
            </p:cNvPr>
            <p:cNvPicPr>
              <a:picLocks noChangeAspect="1"/>
            </p:cNvPicPr>
            <p:nvPr/>
          </p:nvPicPr>
          <p:blipFill>
            <a:blip r:embed="rId18"/>
            <a:stretch>
              <a:fillRect/>
            </a:stretch>
          </p:blipFill>
          <p:spPr>
            <a:xfrm>
              <a:off x="4876365" y="3690546"/>
              <a:ext cx="104790" cy="133369"/>
            </a:xfrm>
            <a:prstGeom prst="rect">
              <a:avLst/>
            </a:prstGeom>
          </p:spPr>
        </p:pic>
      </p:grpSp>
      <p:grpSp>
        <p:nvGrpSpPr>
          <p:cNvPr id="53" name="Group 52">
            <a:extLst>
              <a:ext uri="{FF2B5EF4-FFF2-40B4-BE49-F238E27FC236}">
                <a16:creationId xmlns:a16="http://schemas.microsoft.com/office/drawing/2014/main" id="{A381F2C8-3B29-7A63-3088-AE5AA8085E63}"/>
              </a:ext>
            </a:extLst>
          </p:cNvPr>
          <p:cNvGrpSpPr/>
          <p:nvPr/>
        </p:nvGrpSpPr>
        <p:grpSpPr>
          <a:xfrm rot="10800000">
            <a:off x="7846864" y="3199390"/>
            <a:ext cx="104790" cy="653454"/>
            <a:chOff x="4876365" y="3170461"/>
            <a:chExt cx="104790" cy="653454"/>
          </a:xfrm>
        </p:grpSpPr>
        <p:pic>
          <p:nvPicPr>
            <p:cNvPr id="54" name="Picture 53">
              <a:extLst>
                <a:ext uri="{FF2B5EF4-FFF2-40B4-BE49-F238E27FC236}">
                  <a16:creationId xmlns:a16="http://schemas.microsoft.com/office/drawing/2014/main" id="{F35BD850-F7CB-D234-B5FB-2468A396AA1C}"/>
                </a:ext>
              </a:extLst>
            </p:cNvPr>
            <p:cNvPicPr>
              <a:picLocks noChangeAspect="1"/>
            </p:cNvPicPr>
            <p:nvPr/>
          </p:nvPicPr>
          <p:blipFill>
            <a:blip r:embed="rId18"/>
            <a:stretch>
              <a:fillRect/>
            </a:stretch>
          </p:blipFill>
          <p:spPr>
            <a:xfrm>
              <a:off x="4876365" y="3170461"/>
              <a:ext cx="104790" cy="133369"/>
            </a:xfrm>
            <a:prstGeom prst="rect">
              <a:avLst/>
            </a:prstGeom>
          </p:spPr>
        </p:pic>
        <p:pic>
          <p:nvPicPr>
            <p:cNvPr id="55" name="Picture 54">
              <a:extLst>
                <a:ext uri="{FF2B5EF4-FFF2-40B4-BE49-F238E27FC236}">
                  <a16:creationId xmlns:a16="http://schemas.microsoft.com/office/drawing/2014/main" id="{21BCBB09-AAAC-A4BA-DE56-C6A38C4AE5A2}"/>
                </a:ext>
              </a:extLst>
            </p:cNvPr>
            <p:cNvPicPr>
              <a:picLocks noChangeAspect="1"/>
            </p:cNvPicPr>
            <p:nvPr/>
          </p:nvPicPr>
          <p:blipFill>
            <a:blip r:embed="rId18"/>
            <a:stretch>
              <a:fillRect/>
            </a:stretch>
          </p:blipFill>
          <p:spPr>
            <a:xfrm>
              <a:off x="4876365" y="3343038"/>
              <a:ext cx="104790" cy="133369"/>
            </a:xfrm>
            <a:prstGeom prst="rect">
              <a:avLst/>
            </a:prstGeom>
          </p:spPr>
        </p:pic>
        <p:pic>
          <p:nvPicPr>
            <p:cNvPr id="56" name="Picture 55">
              <a:extLst>
                <a:ext uri="{FF2B5EF4-FFF2-40B4-BE49-F238E27FC236}">
                  <a16:creationId xmlns:a16="http://schemas.microsoft.com/office/drawing/2014/main" id="{D2C957B3-B3D9-5F7A-B576-14899FA16401}"/>
                </a:ext>
              </a:extLst>
            </p:cNvPr>
            <p:cNvPicPr>
              <a:picLocks noChangeAspect="1"/>
            </p:cNvPicPr>
            <p:nvPr/>
          </p:nvPicPr>
          <p:blipFill>
            <a:blip r:embed="rId18"/>
            <a:stretch>
              <a:fillRect/>
            </a:stretch>
          </p:blipFill>
          <p:spPr>
            <a:xfrm>
              <a:off x="4876365" y="3516792"/>
              <a:ext cx="104790" cy="133369"/>
            </a:xfrm>
            <a:prstGeom prst="rect">
              <a:avLst/>
            </a:prstGeom>
          </p:spPr>
        </p:pic>
        <p:pic>
          <p:nvPicPr>
            <p:cNvPr id="57" name="Picture 56">
              <a:extLst>
                <a:ext uri="{FF2B5EF4-FFF2-40B4-BE49-F238E27FC236}">
                  <a16:creationId xmlns:a16="http://schemas.microsoft.com/office/drawing/2014/main" id="{FCE148C6-BFA5-176F-B45C-B0E93C3D2B17}"/>
                </a:ext>
              </a:extLst>
            </p:cNvPr>
            <p:cNvPicPr>
              <a:picLocks noChangeAspect="1"/>
            </p:cNvPicPr>
            <p:nvPr/>
          </p:nvPicPr>
          <p:blipFill>
            <a:blip r:embed="rId18"/>
            <a:stretch>
              <a:fillRect/>
            </a:stretch>
          </p:blipFill>
          <p:spPr>
            <a:xfrm>
              <a:off x="4876365" y="3690546"/>
              <a:ext cx="104790" cy="133369"/>
            </a:xfrm>
            <a:prstGeom prst="rect">
              <a:avLst/>
            </a:prstGeom>
          </p:spPr>
        </p:pic>
      </p:grpSp>
      <p:grpSp>
        <p:nvGrpSpPr>
          <p:cNvPr id="58" name="Group 57">
            <a:extLst>
              <a:ext uri="{FF2B5EF4-FFF2-40B4-BE49-F238E27FC236}">
                <a16:creationId xmlns:a16="http://schemas.microsoft.com/office/drawing/2014/main" id="{ED4C6018-15B4-FBDA-40CA-0C57CF513996}"/>
              </a:ext>
            </a:extLst>
          </p:cNvPr>
          <p:cNvGrpSpPr/>
          <p:nvPr/>
        </p:nvGrpSpPr>
        <p:grpSpPr>
          <a:xfrm rot="10800000">
            <a:off x="8500546" y="3199390"/>
            <a:ext cx="104790" cy="653454"/>
            <a:chOff x="4876365" y="3170461"/>
            <a:chExt cx="104790" cy="653454"/>
          </a:xfrm>
        </p:grpSpPr>
        <p:pic>
          <p:nvPicPr>
            <p:cNvPr id="59" name="Picture 58">
              <a:extLst>
                <a:ext uri="{FF2B5EF4-FFF2-40B4-BE49-F238E27FC236}">
                  <a16:creationId xmlns:a16="http://schemas.microsoft.com/office/drawing/2014/main" id="{C75D20AC-E6A6-4076-144F-4BC0F022C79A}"/>
                </a:ext>
              </a:extLst>
            </p:cNvPr>
            <p:cNvPicPr>
              <a:picLocks noChangeAspect="1"/>
            </p:cNvPicPr>
            <p:nvPr/>
          </p:nvPicPr>
          <p:blipFill>
            <a:blip r:embed="rId18"/>
            <a:stretch>
              <a:fillRect/>
            </a:stretch>
          </p:blipFill>
          <p:spPr>
            <a:xfrm>
              <a:off x="4876365" y="3170461"/>
              <a:ext cx="104790" cy="133369"/>
            </a:xfrm>
            <a:prstGeom prst="rect">
              <a:avLst/>
            </a:prstGeom>
          </p:spPr>
        </p:pic>
        <p:pic>
          <p:nvPicPr>
            <p:cNvPr id="60" name="Picture 59">
              <a:extLst>
                <a:ext uri="{FF2B5EF4-FFF2-40B4-BE49-F238E27FC236}">
                  <a16:creationId xmlns:a16="http://schemas.microsoft.com/office/drawing/2014/main" id="{2C80C947-F98C-DF65-0F3A-51354670221A}"/>
                </a:ext>
              </a:extLst>
            </p:cNvPr>
            <p:cNvPicPr>
              <a:picLocks noChangeAspect="1"/>
            </p:cNvPicPr>
            <p:nvPr/>
          </p:nvPicPr>
          <p:blipFill>
            <a:blip r:embed="rId18"/>
            <a:stretch>
              <a:fillRect/>
            </a:stretch>
          </p:blipFill>
          <p:spPr>
            <a:xfrm>
              <a:off x="4876365" y="3343038"/>
              <a:ext cx="104790" cy="133369"/>
            </a:xfrm>
            <a:prstGeom prst="rect">
              <a:avLst/>
            </a:prstGeom>
          </p:spPr>
        </p:pic>
        <p:pic>
          <p:nvPicPr>
            <p:cNvPr id="61" name="Picture 60">
              <a:extLst>
                <a:ext uri="{FF2B5EF4-FFF2-40B4-BE49-F238E27FC236}">
                  <a16:creationId xmlns:a16="http://schemas.microsoft.com/office/drawing/2014/main" id="{0871BDF3-BE7E-1098-18A8-AA0739F07614}"/>
                </a:ext>
              </a:extLst>
            </p:cNvPr>
            <p:cNvPicPr>
              <a:picLocks noChangeAspect="1"/>
            </p:cNvPicPr>
            <p:nvPr/>
          </p:nvPicPr>
          <p:blipFill>
            <a:blip r:embed="rId18"/>
            <a:stretch>
              <a:fillRect/>
            </a:stretch>
          </p:blipFill>
          <p:spPr>
            <a:xfrm>
              <a:off x="4876365" y="3516792"/>
              <a:ext cx="104790" cy="133369"/>
            </a:xfrm>
            <a:prstGeom prst="rect">
              <a:avLst/>
            </a:prstGeom>
          </p:spPr>
        </p:pic>
        <p:pic>
          <p:nvPicPr>
            <p:cNvPr id="62" name="Picture 61">
              <a:extLst>
                <a:ext uri="{FF2B5EF4-FFF2-40B4-BE49-F238E27FC236}">
                  <a16:creationId xmlns:a16="http://schemas.microsoft.com/office/drawing/2014/main" id="{D730C9B1-1923-6E63-6BC3-756D59BE681E}"/>
                </a:ext>
              </a:extLst>
            </p:cNvPr>
            <p:cNvPicPr>
              <a:picLocks noChangeAspect="1"/>
            </p:cNvPicPr>
            <p:nvPr/>
          </p:nvPicPr>
          <p:blipFill>
            <a:blip r:embed="rId18"/>
            <a:stretch>
              <a:fillRect/>
            </a:stretch>
          </p:blipFill>
          <p:spPr>
            <a:xfrm>
              <a:off x="4876365" y="3690546"/>
              <a:ext cx="104790" cy="133369"/>
            </a:xfrm>
            <a:prstGeom prst="rect">
              <a:avLst/>
            </a:prstGeom>
          </p:spPr>
        </p:pic>
      </p:grpSp>
      <p:sp>
        <p:nvSpPr>
          <p:cNvPr id="63" name="Google Shape;4743;p44">
            <a:extLst>
              <a:ext uri="{FF2B5EF4-FFF2-40B4-BE49-F238E27FC236}">
                <a16:creationId xmlns:a16="http://schemas.microsoft.com/office/drawing/2014/main" id="{A3C634AE-3764-7CC9-27B0-ADC9F7FC85B5}"/>
              </a:ext>
            </a:extLst>
          </p:cNvPr>
          <p:cNvSpPr txBox="1"/>
          <p:nvPr/>
        </p:nvSpPr>
        <p:spPr>
          <a:xfrm>
            <a:off x="5972196" y="4389825"/>
            <a:ext cx="1683926"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dk1"/>
                </a:solidFill>
                <a:latin typeface="Ubuntu Light" panose="020B0304030602030204" pitchFamily="34" charset="0"/>
                <a:sym typeface="Ubuntu"/>
              </a:rPr>
              <a:t>Individual</a:t>
            </a:r>
            <a:br>
              <a:rPr lang="en-US" b="1" dirty="0">
                <a:solidFill>
                  <a:schemeClr val="dk1"/>
                </a:solidFill>
                <a:latin typeface="Ubuntu Light" panose="020B0304030602030204" pitchFamily="34" charset="0"/>
                <a:sym typeface="Ubuntu"/>
              </a:rPr>
            </a:br>
            <a:r>
              <a:rPr lang="en-US" b="1" dirty="0">
                <a:solidFill>
                  <a:schemeClr val="dk1"/>
                </a:solidFill>
                <a:latin typeface="Ubuntu Light" panose="020B0304030602030204" pitchFamily="34" charset="0"/>
                <a:sym typeface="Ubuntu"/>
              </a:rPr>
              <a:t>Symbols </a:t>
            </a:r>
          </a:p>
          <a:p>
            <a:pPr marL="0" lvl="0" indent="0" algn="ctr" rtl="0">
              <a:spcBef>
                <a:spcPts val="0"/>
              </a:spcBef>
              <a:spcAft>
                <a:spcPts val="1600"/>
              </a:spcAft>
              <a:buNone/>
            </a:pPr>
            <a:endParaRPr b="1" dirty="0">
              <a:solidFill>
                <a:schemeClr val="dk1"/>
              </a:solidFill>
              <a:latin typeface="Ubuntu Light" panose="020B0304030602030204" pitchFamily="34" charset="0"/>
              <a:sym typeface="Ubuntu"/>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par>
                                <p:cTn id="80" presetID="10" presetClass="entr" presetSubtype="0"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par>
                                <p:cTn id="83" presetID="10" presetClass="entr" presetSubtype="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fade">
                                      <p:cBhvr>
                                        <p:cTn id="8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Turning the image into zeros and ones:</a:t>
            </a:r>
            <a:endParaRPr sz="3600" dirty="0"/>
          </a:p>
        </p:txBody>
      </p:sp>
      <p:pic>
        <p:nvPicPr>
          <p:cNvPr id="4" name="Picture 3">
            <a:extLst>
              <a:ext uri="{FF2B5EF4-FFF2-40B4-BE49-F238E27FC236}">
                <a16:creationId xmlns:a16="http://schemas.microsoft.com/office/drawing/2014/main" id="{0FC9906E-E0F4-EE2B-11D8-7B3004907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952" y="1691470"/>
            <a:ext cx="7325080" cy="2619375"/>
          </a:xfrm>
          <a:prstGeom prst="rect">
            <a:avLst/>
          </a:prstGeom>
        </p:spPr>
      </p:pic>
      <p:pic>
        <p:nvPicPr>
          <p:cNvPr id="3" name="Picture 2">
            <a:extLst>
              <a:ext uri="{FF2B5EF4-FFF2-40B4-BE49-F238E27FC236}">
                <a16:creationId xmlns:a16="http://schemas.microsoft.com/office/drawing/2014/main" id="{6D7F7B06-C713-D6A8-F6FB-D70C58810D2C}"/>
              </a:ext>
            </a:extLst>
          </p:cNvPr>
          <p:cNvPicPr>
            <a:picLocks noChangeAspect="1"/>
          </p:cNvPicPr>
          <p:nvPr/>
        </p:nvPicPr>
        <p:blipFill>
          <a:blip r:embed="rId4"/>
          <a:stretch>
            <a:fillRect/>
          </a:stretch>
        </p:blipFill>
        <p:spPr>
          <a:xfrm>
            <a:off x="910920" y="1691470"/>
            <a:ext cx="7322112" cy="2619375"/>
          </a:xfrm>
          <a:prstGeom prst="rect">
            <a:avLst/>
          </a:prstGeom>
          <a:effectLst>
            <a:glow rad="228600">
              <a:schemeClr val="accent5">
                <a:satMod val="175000"/>
                <a:alpha val="40000"/>
              </a:schemeClr>
            </a:glow>
          </a:effectLst>
        </p:spPr>
      </p:pic>
      <p:sp>
        <p:nvSpPr>
          <p:cNvPr id="5" name="Oval 4">
            <a:extLst>
              <a:ext uri="{FF2B5EF4-FFF2-40B4-BE49-F238E27FC236}">
                <a16:creationId xmlns:a16="http://schemas.microsoft.com/office/drawing/2014/main" id="{718C403A-357A-B026-8A3E-AC01AB804C88}"/>
              </a:ext>
            </a:extLst>
          </p:cNvPr>
          <p:cNvSpPr/>
          <p:nvPr/>
        </p:nvSpPr>
        <p:spPr>
          <a:xfrm>
            <a:off x="1169126" y="2005149"/>
            <a:ext cx="659674" cy="566601"/>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8" name="Oval 7">
            <a:extLst>
              <a:ext uri="{FF2B5EF4-FFF2-40B4-BE49-F238E27FC236}">
                <a16:creationId xmlns:a16="http://schemas.microsoft.com/office/drawing/2014/main" id="{8D48AD4E-F914-6DFB-065C-F18C5E9B7ED2}"/>
              </a:ext>
            </a:extLst>
          </p:cNvPr>
          <p:cNvSpPr/>
          <p:nvPr/>
        </p:nvSpPr>
        <p:spPr>
          <a:xfrm>
            <a:off x="1169126" y="2724150"/>
            <a:ext cx="659674" cy="566601"/>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9" name="Oval 8">
            <a:extLst>
              <a:ext uri="{FF2B5EF4-FFF2-40B4-BE49-F238E27FC236}">
                <a16:creationId xmlns:a16="http://schemas.microsoft.com/office/drawing/2014/main" id="{71D20BAF-6F49-7D68-4726-EAD60F41B977}"/>
              </a:ext>
            </a:extLst>
          </p:cNvPr>
          <p:cNvSpPr/>
          <p:nvPr/>
        </p:nvSpPr>
        <p:spPr>
          <a:xfrm>
            <a:off x="1169126" y="3456758"/>
            <a:ext cx="659674" cy="566601"/>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0" name="Oval 9">
            <a:extLst>
              <a:ext uri="{FF2B5EF4-FFF2-40B4-BE49-F238E27FC236}">
                <a16:creationId xmlns:a16="http://schemas.microsoft.com/office/drawing/2014/main" id="{C4FEDBE3-21A2-BF75-FD19-0909B89D12DA}"/>
              </a:ext>
            </a:extLst>
          </p:cNvPr>
          <p:cNvSpPr/>
          <p:nvPr/>
        </p:nvSpPr>
        <p:spPr>
          <a:xfrm>
            <a:off x="2144486" y="2005148"/>
            <a:ext cx="659674" cy="566601"/>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1" name="Oval 10">
            <a:extLst>
              <a:ext uri="{FF2B5EF4-FFF2-40B4-BE49-F238E27FC236}">
                <a16:creationId xmlns:a16="http://schemas.microsoft.com/office/drawing/2014/main" id="{94EB38FD-914A-E805-6ADE-9107418D6F34}"/>
              </a:ext>
            </a:extLst>
          </p:cNvPr>
          <p:cNvSpPr/>
          <p:nvPr/>
        </p:nvSpPr>
        <p:spPr>
          <a:xfrm>
            <a:off x="3633652" y="2005147"/>
            <a:ext cx="659674" cy="566601"/>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2" name="Oval 11">
            <a:extLst>
              <a:ext uri="{FF2B5EF4-FFF2-40B4-BE49-F238E27FC236}">
                <a16:creationId xmlns:a16="http://schemas.microsoft.com/office/drawing/2014/main" id="{614F5536-866B-3E30-82AA-44BE0FA9742A}"/>
              </a:ext>
            </a:extLst>
          </p:cNvPr>
          <p:cNvSpPr/>
          <p:nvPr/>
        </p:nvSpPr>
        <p:spPr>
          <a:xfrm>
            <a:off x="4606440" y="2005146"/>
            <a:ext cx="659674" cy="566601"/>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3" name="Oval 12">
            <a:extLst>
              <a:ext uri="{FF2B5EF4-FFF2-40B4-BE49-F238E27FC236}">
                <a16:creationId xmlns:a16="http://schemas.microsoft.com/office/drawing/2014/main" id="{685EA7B8-5142-FA82-AB1D-4D2426FF8B00}"/>
              </a:ext>
            </a:extLst>
          </p:cNvPr>
          <p:cNvSpPr/>
          <p:nvPr/>
        </p:nvSpPr>
        <p:spPr>
          <a:xfrm>
            <a:off x="4580983" y="3476897"/>
            <a:ext cx="659674" cy="566601"/>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4" name="Oval 13">
            <a:extLst>
              <a:ext uri="{FF2B5EF4-FFF2-40B4-BE49-F238E27FC236}">
                <a16:creationId xmlns:a16="http://schemas.microsoft.com/office/drawing/2014/main" id="{D0434CDB-8699-0CC7-FB2D-4152BCB95EF9}"/>
              </a:ext>
            </a:extLst>
          </p:cNvPr>
          <p:cNvSpPr/>
          <p:nvPr/>
        </p:nvSpPr>
        <p:spPr>
          <a:xfrm>
            <a:off x="6426267" y="2005146"/>
            <a:ext cx="659674" cy="566601"/>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5" name="Oval 14">
            <a:extLst>
              <a:ext uri="{FF2B5EF4-FFF2-40B4-BE49-F238E27FC236}">
                <a16:creationId xmlns:a16="http://schemas.microsoft.com/office/drawing/2014/main" id="{CCBDF965-1BC4-DE32-2D8E-49930C8DC68A}"/>
              </a:ext>
            </a:extLst>
          </p:cNvPr>
          <p:cNvSpPr/>
          <p:nvPr/>
        </p:nvSpPr>
        <p:spPr>
          <a:xfrm>
            <a:off x="7395755" y="3476897"/>
            <a:ext cx="659674" cy="566601"/>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Tree>
    <p:extLst>
      <p:ext uri="{BB962C8B-B14F-4D97-AF65-F5344CB8AC3E}">
        <p14:creationId xmlns:p14="http://schemas.microsoft.com/office/powerpoint/2010/main" val="309445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Turning the image into zeros and ones:</a:t>
            </a:r>
            <a:endParaRPr sz="3600" dirty="0"/>
          </a:p>
        </p:txBody>
      </p:sp>
      <p:pic>
        <p:nvPicPr>
          <p:cNvPr id="4" name="Picture 3">
            <a:extLst>
              <a:ext uri="{FF2B5EF4-FFF2-40B4-BE49-F238E27FC236}">
                <a16:creationId xmlns:a16="http://schemas.microsoft.com/office/drawing/2014/main" id="{0FC9906E-E0F4-EE2B-11D8-7B3004907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918" y="1692531"/>
            <a:ext cx="7322113" cy="2618314"/>
          </a:xfrm>
          <a:prstGeom prst="rect">
            <a:avLst/>
          </a:prstGeom>
          <a:effectLst>
            <a:glow rad="228600">
              <a:schemeClr val="accent5">
                <a:satMod val="175000"/>
                <a:alpha val="40000"/>
              </a:schemeClr>
            </a:glow>
          </a:effectLst>
        </p:spPr>
      </p:pic>
      <p:sp>
        <p:nvSpPr>
          <p:cNvPr id="9" name="Oval 8">
            <a:extLst>
              <a:ext uri="{FF2B5EF4-FFF2-40B4-BE49-F238E27FC236}">
                <a16:creationId xmlns:a16="http://schemas.microsoft.com/office/drawing/2014/main" id="{CD7DB834-8F23-2FE3-839A-2265EAF0F15B}"/>
              </a:ext>
            </a:extLst>
          </p:cNvPr>
          <p:cNvSpPr/>
          <p:nvPr/>
        </p:nvSpPr>
        <p:spPr>
          <a:xfrm>
            <a:off x="1378131" y="2076994"/>
            <a:ext cx="572316" cy="389709"/>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0" name="Oval 9">
            <a:extLst>
              <a:ext uri="{FF2B5EF4-FFF2-40B4-BE49-F238E27FC236}">
                <a16:creationId xmlns:a16="http://schemas.microsoft.com/office/drawing/2014/main" id="{1CC7CE14-D78E-B9F3-689C-AB296923887D}"/>
              </a:ext>
            </a:extLst>
          </p:cNvPr>
          <p:cNvSpPr/>
          <p:nvPr/>
        </p:nvSpPr>
        <p:spPr>
          <a:xfrm>
            <a:off x="1378131" y="2795995"/>
            <a:ext cx="572316" cy="389709"/>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1" name="Oval 10">
            <a:extLst>
              <a:ext uri="{FF2B5EF4-FFF2-40B4-BE49-F238E27FC236}">
                <a16:creationId xmlns:a16="http://schemas.microsoft.com/office/drawing/2014/main" id="{36EE74C4-7300-CF53-DB14-DB9B11EF5875}"/>
              </a:ext>
            </a:extLst>
          </p:cNvPr>
          <p:cNvSpPr/>
          <p:nvPr/>
        </p:nvSpPr>
        <p:spPr>
          <a:xfrm>
            <a:off x="1369149" y="3332314"/>
            <a:ext cx="572316" cy="389709"/>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2" name="Oval 11">
            <a:extLst>
              <a:ext uri="{FF2B5EF4-FFF2-40B4-BE49-F238E27FC236}">
                <a16:creationId xmlns:a16="http://schemas.microsoft.com/office/drawing/2014/main" id="{42000A76-913C-D54F-3673-3C171D2DDA43}"/>
              </a:ext>
            </a:extLst>
          </p:cNvPr>
          <p:cNvSpPr/>
          <p:nvPr/>
        </p:nvSpPr>
        <p:spPr>
          <a:xfrm>
            <a:off x="2353491" y="2076993"/>
            <a:ext cx="572316" cy="389709"/>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3" name="Oval 12">
            <a:extLst>
              <a:ext uri="{FF2B5EF4-FFF2-40B4-BE49-F238E27FC236}">
                <a16:creationId xmlns:a16="http://schemas.microsoft.com/office/drawing/2014/main" id="{1E26FD1E-E0FC-8202-28D0-39037E7BFA44}"/>
              </a:ext>
            </a:extLst>
          </p:cNvPr>
          <p:cNvSpPr/>
          <p:nvPr/>
        </p:nvSpPr>
        <p:spPr>
          <a:xfrm>
            <a:off x="3672840" y="2076991"/>
            <a:ext cx="572316" cy="389709"/>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4" name="Oval 13">
            <a:extLst>
              <a:ext uri="{FF2B5EF4-FFF2-40B4-BE49-F238E27FC236}">
                <a16:creationId xmlns:a16="http://schemas.microsoft.com/office/drawing/2014/main" id="{86C2B082-6710-9989-0623-1B08D1F56AB4}"/>
              </a:ext>
            </a:extLst>
          </p:cNvPr>
          <p:cNvSpPr/>
          <p:nvPr/>
        </p:nvSpPr>
        <p:spPr>
          <a:xfrm>
            <a:off x="4571974" y="2073082"/>
            <a:ext cx="572316" cy="389709"/>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5" name="Oval 14">
            <a:extLst>
              <a:ext uri="{FF2B5EF4-FFF2-40B4-BE49-F238E27FC236}">
                <a16:creationId xmlns:a16="http://schemas.microsoft.com/office/drawing/2014/main" id="{F1671D02-830E-E25B-ABDF-C62976C2C412}"/>
              </a:ext>
            </a:extLst>
          </p:cNvPr>
          <p:cNvSpPr/>
          <p:nvPr/>
        </p:nvSpPr>
        <p:spPr>
          <a:xfrm>
            <a:off x="4571974" y="3329392"/>
            <a:ext cx="572316" cy="389709"/>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6" name="Oval 15">
            <a:extLst>
              <a:ext uri="{FF2B5EF4-FFF2-40B4-BE49-F238E27FC236}">
                <a16:creationId xmlns:a16="http://schemas.microsoft.com/office/drawing/2014/main" id="{BDDDF03E-0C5B-C45E-7AA5-7206FB6DC39D}"/>
              </a:ext>
            </a:extLst>
          </p:cNvPr>
          <p:cNvSpPr/>
          <p:nvPr/>
        </p:nvSpPr>
        <p:spPr>
          <a:xfrm>
            <a:off x="6294367" y="2073082"/>
            <a:ext cx="572316" cy="389709"/>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7" name="Oval 16">
            <a:extLst>
              <a:ext uri="{FF2B5EF4-FFF2-40B4-BE49-F238E27FC236}">
                <a16:creationId xmlns:a16="http://schemas.microsoft.com/office/drawing/2014/main" id="{BF2315BC-4333-1D6C-4AC0-AAD345A915AF}"/>
              </a:ext>
            </a:extLst>
          </p:cNvPr>
          <p:cNvSpPr/>
          <p:nvPr/>
        </p:nvSpPr>
        <p:spPr>
          <a:xfrm>
            <a:off x="7193553" y="3329393"/>
            <a:ext cx="572316" cy="389709"/>
          </a:xfrm>
          <a:prstGeom prst="ellipse">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Determining the existence of black pixels</a:t>
            </a:r>
            <a:endParaRPr sz="3600" dirty="0"/>
          </a:p>
        </p:txBody>
      </p:sp>
      <p:pic>
        <p:nvPicPr>
          <p:cNvPr id="2" name="Picture 1">
            <a:extLst>
              <a:ext uri="{FF2B5EF4-FFF2-40B4-BE49-F238E27FC236}">
                <a16:creationId xmlns:a16="http://schemas.microsoft.com/office/drawing/2014/main" id="{285593EE-9AC7-30D9-8FC1-2171301B9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918" y="1692531"/>
            <a:ext cx="7322113" cy="2618314"/>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176414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9"/>
        <p:cNvGrpSpPr/>
        <p:nvPr/>
      </p:nvGrpSpPr>
      <p:grpSpPr>
        <a:xfrm>
          <a:off x="0" y="0"/>
          <a:ext cx="0" cy="0"/>
          <a:chOff x="0" y="0"/>
          <a:chExt cx="0" cy="0"/>
        </a:xfrm>
      </p:grpSpPr>
      <p:grpSp>
        <p:nvGrpSpPr>
          <p:cNvPr id="3980" name="Google Shape;3980;p34"/>
          <p:cNvGrpSpPr/>
          <p:nvPr/>
        </p:nvGrpSpPr>
        <p:grpSpPr>
          <a:xfrm>
            <a:off x="8048207" y="1915548"/>
            <a:ext cx="578510" cy="585702"/>
            <a:chOff x="5298698" y="2872708"/>
            <a:chExt cx="531523" cy="538082"/>
          </a:xfrm>
        </p:grpSpPr>
        <p:sp>
          <p:nvSpPr>
            <p:cNvPr id="3981" name="Google Shape;3981;p34"/>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82" name="Google Shape;3982;p34"/>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83" name="Google Shape;3983;p34"/>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84" name="Google Shape;3984;p34"/>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85" name="Google Shape;3985;p34"/>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86" name="Google Shape;3986;p34"/>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87" name="Google Shape;3987;p34"/>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88" name="Google Shape;3988;p34"/>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89" name="Google Shape;3989;p34"/>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0" name="Google Shape;3990;p34"/>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1" name="Google Shape;3991;p34"/>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2" name="Google Shape;3992;p34"/>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3" name="Google Shape;3993;p34"/>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4" name="Google Shape;3994;p34"/>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5" name="Google Shape;3995;p34"/>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6" name="Google Shape;3996;p34"/>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7" name="Google Shape;3997;p34"/>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8" name="Google Shape;3998;p34"/>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3999" name="Google Shape;3999;p34"/>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0" name="Google Shape;4000;p34"/>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1" name="Google Shape;4001;p34"/>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2" name="Google Shape;4002;p34"/>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3" name="Google Shape;4003;p34"/>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4" name="Google Shape;4004;p34"/>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5" name="Google Shape;4005;p34"/>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6" name="Google Shape;4006;p34"/>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7" name="Google Shape;4007;p34"/>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8" name="Google Shape;4008;p34"/>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09" name="Google Shape;4009;p34"/>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0" name="Google Shape;4010;p34"/>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1" name="Google Shape;4011;p34"/>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2" name="Google Shape;4012;p34"/>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3" name="Google Shape;4013;p34"/>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4" name="Google Shape;4014;p34"/>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5" name="Google Shape;4015;p34"/>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6" name="Google Shape;4016;p34"/>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7" name="Google Shape;4017;p34"/>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8" name="Google Shape;4018;p34"/>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19" name="Google Shape;4019;p34"/>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20" name="Google Shape;4020;p34"/>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4021" name="Google Shape;4021;p34"/>
          <p:cNvGrpSpPr/>
          <p:nvPr/>
        </p:nvGrpSpPr>
        <p:grpSpPr>
          <a:xfrm>
            <a:off x="5155601" y="1933508"/>
            <a:ext cx="578510" cy="585702"/>
            <a:chOff x="5298698" y="2872708"/>
            <a:chExt cx="531523" cy="538082"/>
          </a:xfrm>
        </p:grpSpPr>
        <p:sp>
          <p:nvSpPr>
            <p:cNvPr id="4022" name="Google Shape;4022;p34"/>
            <p:cNvSpPr/>
            <p:nvPr/>
          </p:nvSpPr>
          <p:spPr>
            <a:xfrm>
              <a:off x="5298698"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23" name="Google Shape;4023;p34"/>
            <p:cNvSpPr/>
            <p:nvPr/>
          </p:nvSpPr>
          <p:spPr>
            <a:xfrm>
              <a:off x="5298698"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24" name="Google Shape;4024;p34"/>
            <p:cNvSpPr/>
            <p:nvPr/>
          </p:nvSpPr>
          <p:spPr>
            <a:xfrm>
              <a:off x="5369835"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25" name="Google Shape;4025;p34"/>
            <p:cNvSpPr/>
            <p:nvPr/>
          </p:nvSpPr>
          <p:spPr>
            <a:xfrm>
              <a:off x="5369835"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26" name="Google Shape;4026;p34"/>
            <p:cNvSpPr/>
            <p:nvPr/>
          </p:nvSpPr>
          <p:spPr>
            <a:xfrm>
              <a:off x="5369835"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27" name="Google Shape;4027;p34"/>
            <p:cNvSpPr/>
            <p:nvPr/>
          </p:nvSpPr>
          <p:spPr>
            <a:xfrm>
              <a:off x="5369835"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28" name="Google Shape;4028;p34"/>
            <p:cNvSpPr/>
            <p:nvPr/>
          </p:nvSpPr>
          <p:spPr>
            <a:xfrm>
              <a:off x="544146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29" name="Google Shape;4029;p34"/>
            <p:cNvSpPr/>
            <p:nvPr/>
          </p:nvSpPr>
          <p:spPr>
            <a:xfrm>
              <a:off x="544146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0" name="Google Shape;4030;p34"/>
            <p:cNvSpPr/>
            <p:nvPr/>
          </p:nvSpPr>
          <p:spPr>
            <a:xfrm>
              <a:off x="544146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1" name="Google Shape;4031;p34"/>
            <p:cNvSpPr/>
            <p:nvPr/>
          </p:nvSpPr>
          <p:spPr>
            <a:xfrm>
              <a:off x="544146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2" name="Google Shape;4032;p34"/>
            <p:cNvSpPr/>
            <p:nvPr/>
          </p:nvSpPr>
          <p:spPr>
            <a:xfrm>
              <a:off x="544146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3" name="Google Shape;4033;p34"/>
            <p:cNvSpPr/>
            <p:nvPr/>
          </p:nvSpPr>
          <p:spPr>
            <a:xfrm>
              <a:off x="544146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4" name="Google Shape;4034;p34"/>
            <p:cNvSpPr/>
            <p:nvPr/>
          </p:nvSpPr>
          <p:spPr>
            <a:xfrm>
              <a:off x="5512606" y="315824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5" name="Google Shape;4035;p34"/>
            <p:cNvSpPr/>
            <p:nvPr/>
          </p:nvSpPr>
          <p:spPr>
            <a:xfrm>
              <a:off x="5512606" y="3087091"/>
              <a:ext cx="38158" cy="38158"/>
            </a:xfrm>
            <a:custGeom>
              <a:avLst/>
              <a:gdLst/>
              <a:ahLst/>
              <a:cxnLst/>
              <a:rect l="l" t="t" r="r" b="b"/>
              <a:pathLst>
                <a:path w="1767" h="1767" extrusionOk="0">
                  <a:moveTo>
                    <a:pt x="884" y="0"/>
                  </a:moveTo>
                  <a:cubicBezTo>
                    <a:pt x="410" y="0"/>
                    <a:pt x="1" y="388"/>
                    <a:pt x="1" y="883"/>
                  </a:cubicBezTo>
                  <a:cubicBezTo>
                    <a:pt x="1" y="1379"/>
                    <a:pt x="410" y="1766"/>
                    <a:pt x="884" y="1766"/>
                  </a:cubicBezTo>
                  <a:cubicBezTo>
                    <a:pt x="1379" y="1766"/>
                    <a:pt x="1767" y="1379"/>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6" name="Google Shape;4036;p34"/>
            <p:cNvSpPr/>
            <p:nvPr/>
          </p:nvSpPr>
          <p:spPr>
            <a:xfrm>
              <a:off x="5512606" y="3015479"/>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7" name="Google Shape;4037;p34"/>
            <p:cNvSpPr/>
            <p:nvPr/>
          </p:nvSpPr>
          <p:spPr>
            <a:xfrm>
              <a:off x="5512606" y="2944320"/>
              <a:ext cx="38158" cy="38158"/>
            </a:xfrm>
            <a:custGeom>
              <a:avLst/>
              <a:gdLst/>
              <a:ahLst/>
              <a:cxnLst/>
              <a:rect l="l" t="t" r="r" b="b"/>
              <a:pathLst>
                <a:path w="1767" h="1767" extrusionOk="0">
                  <a:moveTo>
                    <a:pt x="884" y="0"/>
                  </a:moveTo>
                  <a:cubicBezTo>
                    <a:pt x="410" y="0"/>
                    <a:pt x="1" y="388"/>
                    <a:pt x="1" y="883"/>
                  </a:cubicBezTo>
                  <a:cubicBezTo>
                    <a:pt x="1" y="1357"/>
                    <a:pt x="410" y="1766"/>
                    <a:pt x="884" y="1766"/>
                  </a:cubicBezTo>
                  <a:cubicBezTo>
                    <a:pt x="1379" y="1766"/>
                    <a:pt x="1767" y="1357"/>
                    <a:pt x="1767" y="883"/>
                  </a:cubicBezTo>
                  <a:cubicBezTo>
                    <a:pt x="1767" y="388"/>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8" name="Google Shape;4038;p34"/>
            <p:cNvSpPr/>
            <p:nvPr/>
          </p:nvSpPr>
          <p:spPr>
            <a:xfrm>
              <a:off x="5512606" y="2872708"/>
              <a:ext cx="38158" cy="38137"/>
            </a:xfrm>
            <a:custGeom>
              <a:avLst/>
              <a:gdLst/>
              <a:ahLst/>
              <a:cxnLst/>
              <a:rect l="l" t="t" r="r" b="b"/>
              <a:pathLst>
                <a:path w="1767" h="1766"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39" name="Google Shape;4039;p34"/>
            <p:cNvSpPr/>
            <p:nvPr/>
          </p:nvSpPr>
          <p:spPr>
            <a:xfrm>
              <a:off x="5512606" y="3372632"/>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0" name="Google Shape;4040;p34"/>
            <p:cNvSpPr/>
            <p:nvPr/>
          </p:nvSpPr>
          <p:spPr>
            <a:xfrm>
              <a:off x="5512606" y="3301020"/>
              <a:ext cx="38158" cy="38158"/>
            </a:xfrm>
            <a:custGeom>
              <a:avLst/>
              <a:gdLst/>
              <a:ahLst/>
              <a:cxnLst/>
              <a:rect l="l" t="t" r="r" b="b"/>
              <a:pathLst>
                <a:path w="1767" h="1767" extrusionOk="0">
                  <a:moveTo>
                    <a:pt x="884" y="0"/>
                  </a:moveTo>
                  <a:cubicBezTo>
                    <a:pt x="410" y="0"/>
                    <a:pt x="1" y="409"/>
                    <a:pt x="1" y="883"/>
                  </a:cubicBezTo>
                  <a:cubicBezTo>
                    <a:pt x="1" y="1378"/>
                    <a:pt x="410" y="1766"/>
                    <a:pt x="884" y="1766"/>
                  </a:cubicBezTo>
                  <a:cubicBezTo>
                    <a:pt x="1379" y="1766"/>
                    <a:pt x="1767" y="1378"/>
                    <a:pt x="1767" y="883"/>
                  </a:cubicBezTo>
                  <a:cubicBezTo>
                    <a:pt x="1767" y="409"/>
                    <a:pt x="1379"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1" name="Google Shape;4041;p34"/>
            <p:cNvSpPr/>
            <p:nvPr/>
          </p:nvSpPr>
          <p:spPr>
            <a:xfrm>
              <a:off x="5512606" y="3229861"/>
              <a:ext cx="38158" cy="38158"/>
            </a:xfrm>
            <a:custGeom>
              <a:avLst/>
              <a:gdLst/>
              <a:ahLst/>
              <a:cxnLst/>
              <a:rect l="l" t="t" r="r" b="b"/>
              <a:pathLst>
                <a:path w="1767" h="1767" extrusionOk="0">
                  <a:moveTo>
                    <a:pt x="884" y="1"/>
                  </a:moveTo>
                  <a:cubicBezTo>
                    <a:pt x="410" y="1"/>
                    <a:pt x="1" y="388"/>
                    <a:pt x="1" y="883"/>
                  </a:cubicBezTo>
                  <a:cubicBezTo>
                    <a:pt x="1" y="1379"/>
                    <a:pt x="410" y="1766"/>
                    <a:pt x="884" y="1766"/>
                  </a:cubicBezTo>
                  <a:cubicBezTo>
                    <a:pt x="1379" y="1766"/>
                    <a:pt x="1767" y="1379"/>
                    <a:pt x="1767" y="883"/>
                  </a:cubicBezTo>
                  <a:cubicBezTo>
                    <a:pt x="1767" y="388"/>
                    <a:pt x="1379"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2" name="Google Shape;4042;p34"/>
            <p:cNvSpPr/>
            <p:nvPr/>
          </p:nvSpPr>
          <p:spPr>
            <a:xfrm>
              <a:off x="5584239"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3" name="Google Shape;4043;p34"/>
            <p:cNvSpPr/>
            <p:nvPr/>
          </p:nvSpPr>
          <p:spPr>
            <a:xfrm>
              <a:off x="5584239"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4" name="Google Shape;4044;p34"/>
            <p:cNvSpPr/>
            <p:nvPr/>
          </p:nvSpPr>
          <p:spPr>
            <a:xfrm>
              <a:off x="5584239" y="301547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5" name="Google Shape;4045;p34"/>
            <p:cNvSpPr/>
            <p:nvPr/>
          </p:nvSpPr>
          <p:spPr>
            <a:xfrm>
              <a:off x="5584239" y="2944320"/>
              <a:ext cx="38137" cy="38158"/>
            </a:xfrm>
            <a:custGeom>
              <a:avLst/>
              <a:gdLst/>
              <a:ahLst/>
              <a:cxnLst/>
              <a:rect l="l" t="t" r="r" b="b"/>
              <a:pathLst>
                <a:path w="1766" h="1767" extrusionOk="0">
                  <a:moveTo>
                    <a:pt x="883" y="0"/>
                  </a:moveTo>
                  <a:cubicBezTo>
                    <a:pt x="388" y="0"/>
                    <a:pt x="0" y="388"/>
                    <a:pt x="0" y="883"/>
                  </a:cubicBezTo>
                  <a:cubicBezTo>
                    <a:pt x="0" y="1357"/>
                    <a:pt x="388" y="1766"/>
                    <a:pt x="883" y="1766"/>
                  </a:cubicBezTo>
                  <a:cubicBezTo>
                    <a:pt x="1378" y="1766"/>
                    <a:pt x="1766" y="1357"/>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6" name="Google Shape;4046;p34"/>
            <p:cNvSpPr/>
            <p:nvPr/>
          </p:nvSpPr>
          <p:spPr>
            <a:xfrm>
              <a:off x="5584239" y="2872708"/>
              <a:ext cx="38137" cy="38137"/>
            </a:xfrm>
            <a:custGeom>
              <a:avLst/>
              <a:gdLst/>
              <a:ahLst/>
              <a:cxnLst/>
              <a:rect l="l" t="t" r="r" b="b"/>
              <a:pathLst>
                <a:path w="1766" h="1766"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7" name="Google Shape;4047;p34"/>
            <p:cNvSpPr/>
            <p:nvPr/>
          </p:nvSpPr>
          <p:spPr>
            <a:xfrm>
              <a:off x="5584239" y="3372632"/>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8" name="Google Shape;4048;p34"/>
            <p:cNvSpPr/>
            <p:nvPr/>
          </p:nvSpPr>
          <p:spPr>
            <a:xfrm>
              <a:off x="5584239" y="3301020"/>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49" name="Google Shape;4049;p34"/>
            <p:cNvSpPr/>
            <p:nvPr/>
          </p:nvSpPr>
          <p:spPr>
            <a:xfrm>
              <a:off x="5584239" y="3229861"/>
              <a:ext cx="38137" cy="38158"/>
            </a:xfrm>
            <a:custGeom>
              <a:avLst/>
              <a:gdLst/>
              <a:ahLst/>
              <a:cxnLst/>
              <a:rect l="l" t="t" r="r" b="b"/>
              <a:pathLst>
                <a:path w="1766" h="1767" extrusionOk="0">
                  <a:moveTo>
                    <a:pt x="883" y="1"/>
                  </a:moveTo>
                  <a:cubicBezTo>
                    <a:pt x="388" y="1"/>
                    <a:pt x="0" y="388"/>
                    <a:pt x="0" y="883"/>
                  </a:cubicBezTo>
                  <a:cubicBezTo>
                    <a:pt x="0" y="1379"/>
                    <a:pt x="388" y="1766"/>
                    <a:pt x="883" y="1766"/>
                  </a:cubicBezTo>
                  <a:cubicBezTo>
                    <a:pt x="1378" y="1766"/>
                    <a:pt x="1766" y="1379"/>
                    <a:pt x="1766" y="883"/>
                  </a:cubicBezTo>
                  <a:cubicBezTo>
                    <a:pt x="1766" y="388"/>
                    <a:pt x="1378"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0" name="Google Shape;4050;p34"/>
            <p:cNvSpPr/>
            <p:nvPr/>
          </p:nvSpPr>
          <p:spPr>
            <a:xfrm>
              <a:off x="5649329" y="315824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1"/>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1" name="Google Shape;4051;p34"/>
            <p:cNvSpPr/>
            <p:nvPr/>
          </p:nvSpPr>
          <p:spPr>
            <a:xfrm>
              <a:off x="5649329" y="3087091"/>
              <a:ext cx="44205" cy="38180"/>
            </a:xfrm>
            <a:custGeom>
              <a:avLst/>
              <a:gdLst/>
              <a:ahLst/>
              <a:cxnLst/>
              <a:rect l="l" t="t" r="r" b="b"/>
              <a:pathLst>
                <a:path w="2047" h="1768" extrusionOk="0">
                  <a:moveTo>
                    <a:pt x="1185" y="0"/>
                  </a:moveTo>
                  <a:cubicBezTo>
                    <a:pt x="389" y="0"/>
                    <a:pt x="1" y="948"/>
                    <a:pt x="539" y="1508"/>
                  </a:cubicBezTo>
                  <a:cubicBezTo>
                    <a:pt x="719" y="1688"/>
                    <a:pt x="939" y="1767"/>
                    <a:pt x="1154" y="1767"/>
                  </a:cubicBezTo>
                  <a:cubicBezTo>
                    <a:pt x="1610" y="1767"/>
                    <a:pt x="2047" y="1410"/>
                    <a:pt x="2047" y="883"/>
                  </a:cubicBezTo>
                  <a:cubicBezTo>
                    <a:pt x="2047" y="388"/>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2" name="Google Shape;4052;p34"/>
            <p:cNvSpPr/>
            <p:nvPr/>
          </p:nvSpPr>
          <p:spPr>
            <a:xfrm>
              <a:off x="564932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3" name="Google Shape;4053;p34"/>
            <p:cNvSpPr/>
            <p:nvPr/>
          </p:nvSpPr>
          <p:spPr>
            <a:xfrm>
              <a:off x="564932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4" name="Google Shape;4054;p34"/>
            <p:cNvSpPr/>
            <p:nvPr/>
          </p:nvSpPr>
          <p:spPr>
            <a:xfrm>
              <a:off x="5727010" y="3158249"/>
              <a:ext cx="38137" cy="38158"/>
            </a:xfrm>
            <a:custGeom>
              <a:avLst/>
              <a:gdLst/>
              <a:ahLst/>
              <a:cxnLst/>
              <a:rect l="l" t="t" r="r" b="b"/>
              <a:pathLst>
                <a:path w="1766" h="1767" extrusionOk="0">
                  <a:moveTo>
                    <a:pt x="883" y="0"/>
                  </a:moveTo>
                  <a:cubicBezTo>
                    <a:pt x="388" y="0"/>
                    <a:pt x="0" y="409"/>
                    <a:pt x="0" y="883"/>
                  </a:cubicBezTo>
                  <a:cubicBezTo>
                    <a:pt x="0" y="1378"/>
                    <a:pt x="388" y="1766"/>
                    <a:pt x="883" y="1766"/>
                  </a:cubicBezTo>
                  <a:cubicBezTo>
                    <a:pt x="1378" y="1766"/>
                    <a:pt x="1766" y="1378"/>
                    <a:pt x="1766" y="883"/>
                  </a:cubicBezTo>
                  <a:cubicBezTo>
                    <a:pt x="1766" y="409"/>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5" name="Google Shape;4055;p34"/>
            <p:cNvSpPr/>
            <p:nvPr/>
          </p:nvSpPr>
          <p:spPr>
            <a:xfrm>
              <a:off x="5727010"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6" name="Google Shape;4056;p34"/>
            <p:cNvSpPr/>
            <p:nvPr/>
          </p:nvSpPr>
          <p:spPr>
            <a:xfrm>
              <a:off x="5649329" y="3299386"/>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7" name="Google Shape;4057;p34"/>
            <p:cNvSpPr/>
            <p:nvPr/>
          </p:nvSpPr>
          <p:spPr>
            <a:xfrm>
              <a:off x="5720479" y="3229861"/>
              <a:ext cx="44205" cy="38180"/>
            </a:xfrm>
            <a:custGeom>
              <a:avLst/>
              <a:gdLst/>
              <a:ahLst/>
              <a:cxnLst/>
              <a:rect l="l" t="t" r="r" b="b"/>
              <a:pathLst>
                <a:path w="2047" h="1768" extrusionOk="0">
                  <a:moveTo>
                    <a:pt x="1185" y="1"/>
                  </a:moveTo>
                  <a:cubicBezTo>
                    <a:pt x="389" y="1"/>
                    <a:pt x="1" y="948"/>
                    <a:pt x="539" y="1508"/>
                  </a:cubicBezTo>
                  <a:cubicBezTo>
                    <a:pt x="719" y="1688"/>
                    <a:pt x="939" y="1767"/>
                    <a:pt x="1154" y="1767"/>
                  </a:cubicBezTo>
                  <a:cubicBezTo>
                    <a:pt x="1610" y="1767"/>
                    <a:pt x="2047" y="1410"/>
                    <a:pt x="2047" y="883"/>
                  </a:cubicBezTo>
                  <a:cubicBezTo>
                    <a:pt x="2047" y="388"/>
                    <a:pt x="1659" y="1"/>
                    <a:pt x="1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8" name="Google Shape;4058;p34"/>
            <p:cNvSpPr/>
            <p:nvPr/>
          </p:nvSpPr>
          <p:spPr>
            <a:xfrm>
              <a:off x="5720479" y="3015479"/>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59" name="Google Shape;4059;p34"/>
            <p:cNvSpPr/>
            <p:nvPr/>
          </p:nvSpPr>
          <p:spPr>
            <a:xfrm>
              <a:off x="5649329" y="2949454"/>
              <a:ext cx="44205" cy="38266"/>
            </a:xfrm>
            <a:custGeom>
              <a:avLst/>
              <a:gdLst/>
              <a:ahLst/>
              <a:cxnLst/>
              <a:rect l="l" t="t" r="r" b="b"/>
              <a:pathLst>
                <a:path w="2047" h="1772" extrusionOk="0">
                  <a:moveTo>
                    <a:pt x="1185" y="0"/>
                  </a:moveTo>
                  <a:cubicBezTo>
                    <a:pt x="389" y="0"/>
                    <a:pt x="1" y="948"/>
                    <a:pt x="539" y="1508"/>
                  </a:cubicBezTo>
                  <a:cubicBezTo>
                    <a:pt x="722" y="1690"/>
                    <a:pt x="945" y="1772"/>
                    <a:pt x="1163" y="1772"/>
                  </a:cubicBezTo>
                  <a:cubicBezTo>
                    <a:pt x="1616" y="1772"/>
                    <a:pt x="2047" y="1420"/>
                    <a:pt x="2047" y="883"/>
                  </a:cubicBezTo>
                  <a:cubicBezTo>
                    <a:pt x="2047" y="409"/>
                    <a:pt x="1659"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60" name="Google Shape;4060;p34"/>
            <p:cNvSpPr/>
            <p:nvPr/>
          </p:nvSpPr>
          <p:spPr>
            <a:xfrm>
              <a:off x="5792085" y="308709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4061" name="Google Shape;4061;p34"/>
            <p:cNvSpPr/>
            <p:nvPr/>
          </p:nvSpPr>
          <p:spPr>
            <a:xfrm>
              <a:off x="5792085" y="3158241"/>
              <a:ext cx="38137" cy="38158"/>
            </a:xfrm>
            <a:custGeom>
              <a:avLst/>
              <a:gdLst/>
              <a:ahLst/>
              <a:cxnLst/>
              <a:rect l="l" t="t" r="r" b="b"/>
              <a:pathLst>
                <a:path w="1766" h="1767" extrusionOk="0">
                  <a:moveTo>
                    <a:pt x="883" y="0"/>
                  </a:moveTo>
                  <a:cubicBezTo>
                    <a:pt x="388" y="0"/>
                    <a:pt x="0" y="388"/>
                    <a:pt x="0" y="883"/>
                  </a:cubicBezTo>
                  <a:cubicBezTo>
                    <a:pt x="0" y="1379"/>
                    <a:pt x="388" y="1766"/>
                    <a:pt x="883" y="1766"/>
                  </a:cubicBezTo>
                  <a:cubicBezTo>
                    <a:pt x="1378" y="1766"/>
                    <a:pt x="1766" y="1379"/>
                    <a:pt x="1766" y="883"/>
                  </a:cubicBezTo>
                  <a:cubicBezTo>
                    <a:pt x="1766" y="388"/>
                    <a:pt x="1378"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4062" name="Google Shape;4062;p34"/>
          <p:cNvSpPr txBox="1">
            <a:spLocks noGrp="1"/>
          </p:cNvSpPr>
          <p:nvPr>
            <p:ph type="title"/>
          </p:nvPr>
        </p:nvSpPr>
        <p:spPr>
          <a:xfrm>
            <a:off x="3544132" y="711200"/>
            <a:ext cx="4893900" cy="11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Input Image</a:t>
            </a:r>
            <a:endParaRPr dirty="0"/>
          </a:p>
        </p:txBody>
      </p:sp>
      <p:sp>
        <p:nvSpPr>
          <p:cNvPr id="4064" name="Google Shape;4064;p34"/>
          <p:cNvSpPr txBox="1">
            <a:spLocks noGrp="1"/>
          </p:cNvSpPr>
          <p:nvPr>
            <p:ph type="subTitle" idx="2"/>
          </p:nvPr>
        </p:nvSpPr>
        <p:spPr>
          <a:xfrm>
            <a:off x="3931173" y="2003040"/>
            <a:ext cx="2116800" cy="38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Printing</a:t>
            </a:r>
          </a:p>
          <a:p>
            <a:pPr marL="0" lvl="0" indent="0" algn="just" rtl="0">
              <a:spcBef>
                <a:spcPts val="0"/>
              </a:spcBef>
              <a:spcAft>
                <a:spcPts val="0"/>
              </a:spcAft>
              <a:buNone/>
            </a:pPr>
            <a:endParaRPr lang="en" dirty="0"/>
          </a:p>
          <a:p>
            <a:pPr marL="285750" lvl="0" indent="-285750" algn="just">
              <a:spcAft>
                <a:spcPts val="1600"/>
              </a:spcAft>
              <a:buFont typeface="Arial" panose="020B0604020202020204" pitchFamily="34" charset="0"/>
              <a:buChar char="•"/>
            </a:pPr>
            <a:r>
              <a:rPr lang="en-US" sz="1600" dirty="0">
                <a:latin typeface="Ubuntu" panose="020B0504030602030204" pitchFamily="34" charset="0"/>
              </a:rPr>
              <a:t>INDEX BRAILLE Everest-D V5</a:t>
            </a:r>
          </a:p>
          <a:p>
            <a:pPr marL="285750" lvl="0" indent="-285750" algn="just">
              <a:spcAft>
                <a:spcPts val="1600"/>
              </a:spcAft>
              <a:buFont typeface="Arial" panose="020B0604020202020204" pitchFamily="34" charset="0"/>
              <a:buChar char="•"/>
            </a:pPr>
            <a:r>
              <a:rPr lang="en-US" sz="1600" dirty="0">
                <a:latin typeface="Ubuntu" panose="020B0504030602030204" pitchFamily="34" charset="0"/>
              </a:rPr>
              <a:t>23cm x 33cm</a:t>
            </a:r>
          </a:p>
          <a:p>
            <a:pPr marL="0" lvl="0" indent="0" algn="just" rtl="0">
              <a:spcBef>
                <a:spcPts val="0"/>
              </a:spcBef>
              <a:spcAft>
                <a:spcPts val="0"/>
              </a:spcAft>
              <a:buNone/>
            </a:pPr>
            <a:endParaRPr sz="1600" dirty="0">
              <a:latin typeface="Ubuntu" panose="020B0504030602030204" pitchFamily="34" charset="0"/>
            </a:endParaRPr>
          </a:p>
        </p:txBody>
      </p:sp>
      <p:sp>
        <p:nvSpPr>
          <p:cNvPr id="4066" name="Google Shape;4066;p34"/>
          <p:cNvSpPr txBox="1">
            <a:spLocks noGrp="1"/>
          </p:cNvSpPr>
          <p:nvPr>
            <p:ph type="subTitle" idx="4"/>
          </p:nvPr>
        </p:nvSpPr>
        <p:spPr>
          <a:xfrm>
            <a:off x="6639066" y="2019263"/>
            <a:ext cx="2116800" cy="38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Scanning</a:t>
            </a:r>
          </a:p>
          <a:p>
            <a:pPr marL="0" lvl="0" indent="0" algn="just" rtl="0">
              <a:spcBef>
                <a:spcPts val="0"/>
              </a:spcBef>
              <a:spcAft>
                <a:spcPts val="0"/>
              </a:spcAft>
              <a:buNone/>
            </a:pPr>
            <a:endParaRPr lang="en" dirty="0"/>
          </a:p>
          <a:p>
            <a:pPr marL="285750" lvl="0" indent="-285750" algn="just">
              <a:spcAft>
                <a:spcPts val="1600"/>
              </a:spcAft>
              <a:buFont typeface="Arial" panose="020B0604020202020204" pitchFamily="34" charset="0"/>
              <a:buChar char="•"/>
            </a:pPr>
            <a:r>
              <a:rPr lang="en-US" sz="1600" dirty="0">
                <a:latin typeface="Ubuntu" panose="020B0504030602030204" pitchFamily="34" charset="0"/>
              </a:rPr>
              <a:t>Flatbed</a:t>
            </a:r>
          </a:p>
          <a:p>
            <a:pPr marL="285750" lvl="0" indent="-285750" algn="just">
              <a:spcAft>
                <a:spcPts val="1600"/>
              </a:spcAft>
              <a:buFont typeface="Arial" panose="020B0604020202020204" pitchFamily="34" charset="0"/>
              <a:buChar char="•"/>
            </a:pPr>
            <a:r>
              <a:rPr lang="en-US" sz="1600" dirty="0">
                <a:latin typeface="Ubuntu" panose="020B0504030602030204" pitchFamily="34" charset="0"/>
              </a:rPr>
              <a:t>Grayscale</a:t>
            </a:r>
          </a:p>
          <a:p>
            <a:pPr marL="285750" lvl="0" indent="-285750" algn="just">
              <a:spcAft>
                <a:spcPts val="1600"/>
              </a:spcAft>
              <a:buFont typeface="Arial" panose="020B0604020202020204" pitchFamily="34" charset="0"/>
              <a:buChar char="•"/>
            </a:pPr>
            <a:r>
              <a:rPr lang="en-US" sz="1600" dirty="0">
                <a:latin typeface="Ubuntu" panose="020B0504030602030204" pitchFamily="34" charset="0"/>
              </a:rPr>
              <a:t>JPG, PNG</a:t>
            </a:r>
          </a:p>
          <a:p>
            <a:pPr marL="285750" lvl="0" indent="-285750" algn="just">
              <a:spcAft>
                <a:spcPts val="1600"/>
              </a:spcAft>
              <a:buFont typeface="Arial" panose="020B0604020202020204" pitchFamily="34" charset="0"/>
              <a:buChar char="•"/>
            </a:pPr>
            <a:r>
              <a:rPr lang="en-US" sz="1600" dirty="0">
                <a:latin typeface="Ubuntu" panose="020B0504030602030204" pitchFamily="34" charset="0"/>
              </a:rPr>
              <a:t>Resolution (DPI): 100</a:t>
            </a:r>
          </a:p>
          <a:p>
            <a:pPr marL="0" lvl="0" indent="0" algn="just" rtl="0">
              <a:spcBef>
                <a:spcPts val="0"/>
              </a:spcBef>
              <a:spcAft>
                <a:spcPts val="0"/>
              </a:spcAft>
              <a:buNone/>
            </a:pPr>
            <a:endParaRPr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236020" y="711200"/>
            <a:ext cx="3425284" cy="3744686"/>
          </a:xfrm>
          <a:prstGeom prst="rect">
            <a:avLst/>
          </a:prstGeom>
          <a:effectLst>
            <a:glow rad="228600">
              <a:schemeClr val="accent5">
                <a:satMod val="175000"/>
                <a:alpha val="40000"/>
              </a:schemeClr>
            </a:glow>
          </a:effectLst>
        </p:spPr>
      </p:pic>
      <p:grpSp>
        <p:nvGrpSpPr>
          <p:cNvPr id="97" name="Google Shape;11904;p78"/>
          <p:cNvGrpSpPr/>
          <p:nvPr/>
        </p:nvGrpSpPr>
        <p:grpSpPr>
          <a:xfrm>
            <a:off x="8203301" y="2028794"/>
            <a:ext cx="352086" cy="370220"/>
            <a:chOff x="946175" y="3253275"/>
            <a:chExt cx="298550" cy="296150"/>
          </a:xfrm>
          <a:solidFill>
            <a:schemeClr val="accent1"/>
          </a:solidFill>
        </p:grpSpPr>
        <p:sp>
          <p:nvSpPr>
            <p:cNvPr id="98" name="Google Shape;11905;p7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99" name="Google Shape;11906;p7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0" name="Google Shape;11907;p7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1" name="Google Shape;11908;p7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2" name="Google Shape;11909;p7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grpSp>
        <p:nvGrpSpPr>
          <p:cNvPr id="103" name="Google Shape;13077;p80"/>
          <p:cNvGrpSpPr/>
          <p:nvPr/>
        </p:nvGrpSpPr>
        <p:grpSpPr>
          <a:xfrm>
            <a:off x="5289228" y="2051384"/>
            <a:ext cx="354311" cy="353423"/>
            <a:chOff x="-47154000" y="3939275"/>
            <a:chExt cx="299300" cy="298550"/>
          </a:xfrm>
          <a:solidFill>
            <a:srgbClr val="F0C337"/>
          </a:solidFill>
        </p:grpSpPr>
        <p:sp>
          <p:nvSpPr>
            <p:cNvPr id="104" name="Google Shape;13078;p8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5" name="Google Shape;13079;p8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6" name="Google Shape;13080;p8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07" name="Google Shape;13081;p8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064">
                                            <p:txEl>
                                              <p:pRg st="0" end="0"/>
                                            </p:txEl>
                                          </p:spTgt>
                                        </p:tgtEl>
                                        <p:attrNameLst>
                                          <p:attrName>style.visibility</p:attrName>
                                        </p:attrNameLst>
                                      </p:cBhvr>
                                      <p:to>
                                        <p:strVal val="visible"/>
                                      </p:to>
                                    </p:set>
                                    <p:anim calcmode="lin" valueType="num">
                                      <p:cBhvr additive="base">
                                        <p:cTn id="12" dur="500" fill="hold"/>
                                        <p:tgtEl>
                                          <p:spTgt spid="406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0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64">
                                            <p:txEl>
                                              <p:pRg st="2" end="2"/>
                                            </p:txEl>
                                          </p:spTgt>
                                        </p:tgtEl>
                                        <p:attrNameLst>
                                          <p:attrName>style.visibility</p:attrName>
                                        </p:attrNameLst>
                                      </p:cBhvr>
                                      <p:to>
                                        <p:strVal val="visible"/>
                                      </p:to>
                                    </p:set>
                                    <p:anim calcmode="lin" valueType="num">
                                      <p:cBhvr additive="base">
                                        <p:cTn id="18" dur="500" fill="hold"/>
                                        <p:tgtEl>
                                          <p:spTgt spid="406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06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064">
                                            <p:txEl>
                                              <p:pRg st="3" end="3"/>
                                            </p:txEl>
                                          </p:spTgt>
                                        </p:tgtEl>
                                        <p:attrNameLst>
                                          <p:attrName>style.visibility</p:attrName>
                                        </p:attrNameLst>
                                      </p:cBhvr>
                                      <p:to>
                                        <p:strVal val="visible"/>
                                      </p:to>
                                    </p:set>
                                    <p:anim calcmode="lin" valueType="num">
                                      <p:cBhvr additive="base">
                                        <p:cTn id="24" dur="500" fill="hold"/>
                                        <p:tgtEl>
                                          <p:spTgt spid="4064">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0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066">
                                            <p:txEl>
                                              <p:pRg st="0" end="0"/>
                                            </p:txEl>
                                          </p:spTgt>
                                        </p:tgtEl>
                                        <p:attrNameLst>
                                          <p:attrName>style.visibility</p:attrName>
                                        </p:attrNameLst>
                                      </p:cBhvr>
                                      <p:to>
                                        <p:strVal val="visible"/>
                                      </p:to>
                                    </p:set>
                                    <p:anim calcmode="lin" valueType="num">
                                      <p:cBhvr additive="base">
                                        <p:cTn id="30" dur="500" fill="hold"/>
                                        <p:tgtEl>
                                          <p:spTgt spid="4066">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0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066">
                                            <p:txEl>
                                              <p:pRg st="2" end="2"/>
                                            </p:txEl>
                                          </p:spTgt>
                                        </p:tgtEl>
                                        <p:attrNameLst>
                                          <p:attrName>style.visibility</p:attrName>
                                        </p:attrNameLst>
                                      </p:cBhvr>
                                      <p:to>
                                        <p:strVal val="visible"/>
                                      </p:to>
                                    </p:set>
                                    <p:anim calcmode="lin" valueType="num">
                                      <p:cBhvr additive="base">
                                        <p:cTn id="36" dur="500" fill="hold"/>
                                        <p:tgtEl>
                                          <p:spTgt spid="4066">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06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066">
                                            <p:txEl>
                                              <p:pRg st="3" end="3"/>
                                            </p:txEl>
                                          </p:spTgt>
                                        </p:tgtEl>
                                        <p:attrNameLst>
                                          <p:attrName>style.visibility</p:attrName>
                                        </p:attrNameLst>
                                      </p:cBhvr>
                                      <p:to>
                                        <p:strVal val="visible"/>
                                      </p:to>
                                    </p:set>
                                    <p:anim calcmode="lin" valueType="num">
                                      <p:cBhvr additive="base">
                                        <p:cTn id="42" dur="500" fill="hold"/>
                                        <p:tgtEl>
                                          <p:spTgt spid="4066">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0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066">
                                            <p:txEl>
                                              <p:pRg st="4" end="4"/>
                                            </p:txEl>
                                          </p:spTgt>
                                        </p:tgtEl>
                                        <p:attrNameLst>
                                          <p:attrName>style.visibility</p:attrName>
                                        </p:attrNameLst>
                                      </p:cBhvr>
                                      <p:to>
                                        <p:strVal val="visible"/>
                                      </p:to>
                                    </p:set>
                                    <p:anim calcmode="lin" valueType="num">
                                      <p:cBhvr additive="base">
                                        <p:cTn id="48" dur="500" fill="hold"/>
                                        <p:tgtEl>
                                          <p:spTgt spid="4066">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06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066">
                                            <p:txEl>
                                              <p:pRg st="5" end="5"/>
                                            </p:txEl>
                                          </p:spTgt>
                                        </p:tgtEl>
                                        <p:attrNameLst>
                                          <p:attrName>style.visibility</p:attrName>
                                        </p:attrNameLst>
                                      </p:cBhvr>
                                      <p:to>
                                        <p:strVal val="visible"/>
                                      </p:to>
                                    </p:set>
                                    <p:anim calcmode="lin" valueType="num">
                                      <p:cBhvr additive="base">
                                        <p:cTn id="54" dur="500" fill="hold"/>
                                        <p:tgtEl>
                                          <p:spTgt spid="4066">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06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4" grpId="0" build="p"/>
      <p:bldP spid="406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Determining the existence of black pixels</a:t>
            </a:r>
            <a:endParaRPr sz="3600" dirty="0"/>
          </a:p>
        </p:txBody>
      </p:sp>
      <p:pic>
        <p:nvPicPr>
          <p:cNvPr id="2" name="Picture 1">
            <a:extLst>
              <a:ext uri="{FF2B5EF4-FFF2-40B4-BE49-F238E27FC236}">
                <a16:creationId xmlns:a16="http://schemas.microsoft.com/office/drawing/2014/main" id="{285593EE-9AC7-30D9-8FC1-2171301B9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32" y="1262593"/>
            <a:ext cx="7322113" cy="2618314"/>
          </a:xfrm>
          <a:prstGeom prst="rect">
            <a:avLst/>
          </a:prstGeom>
          <a:effectLst>
            <a:glow rad="228600">
              <a:schemeClr val="accent5">
                <a:satMod val="175000"/>
                <a:alpha val="40000"/>
              </a:schemeClr>
            </a:glow>
          </a:effectLst>
        </p:spPr>
      </p:pic>
      <p:sp>
        <p:nvSpPr>
          <p:cNvPr id="3" name="Rectangle: Rounded Corners 2">
            <a:extLst>
              <a:ext uri="{FF2B5EF4-FFF2-40B4-BE49-F238E27FC236}">
                <a16:creationId xmlns:a16="http://schemas.microsoft.com/office/drawing/2014/main" id="{4D6C74F0-C9E2-0466-6892-E76DEF613308}"/>
              </a:ext>
            </a:extLst>
          </p:cNvPr>
          <p:cNvSpPr/>
          <p:nvPr/>
        </p:nvSpPr>
        <p:spPr>
          <a:xfrm>
            <a:off x="290432" y="1423851"/>
            <a:ext cx="7259899" cy="143692"/>
          </a:xfrm>
          <a:prstGeom prst="roundRect">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 name="Rectangle: Rounded Corners 3">
            <a:extLst>
              <a:ext uri="{FF2B5EF4-FFF2-40B4-BE49-F238E27FC236}">
                <a16:creationId xmlns:a16="http://schemas.microsoft.com/office/drawing/2014/main" id="{650F5019-6056-52D9-A453-A4F6978E2841}"/>
              </a:ext>
            </a:extLst>
          </p:cNvPr>
          <p:cNvSpPr/>
          <p:nvPr/>
        </p:nvSpPr>
        <p:spPr>
          <a:xfrm>
            <a:off x="290431" y="2895600"/>
            <a:ext cx="7259899" cy="143692"/>
          </a:xfrm>
          <a:prstGeom prst="roundRect">
            <a:avLst/>
          </a:prstGeom>
          <a:noFill/>
          <a:ln>
            <a:solidFill>
              <a:srgbClr val="E50C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78F542-43A0-DF1E-A201-F8BD9803859A}"/>
                  </a:ext>
                </a:extLst>
              </p:cNvPr>
              <p:cNvSpPr txBox="1"/>
              <p:nvPr/>
            </p:nvSpPr>
            <p:spPr>
              <a:xfrm>
                <a:off x="7733211" y="1262593"/>
                <a:ext cx="621517"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rgbClr val="E50C3F"/>
                              </a:solidFill>
                              <a:latin typeface="Cambria Math" panose="02040503050406030204" pitchFamily="18" charset="0"/>
                            </a:rPr>
                          </m:ctrlPr>
                        </m:naryPr>
                        <m:sub/>
                        <m:sup/>
                        <m:e>
                          <m:r>
                            <a:rPr lang="ar-EG" b="0" i="1" smtClean="0">
                              <a:solidFill>
                                <a:srgbClr val="E50C3F"/>
                              </a:solidFill>
                              <a:latin typeface="Cambria Math" panose="02040503050406030204" pitchFamily="18" charset="0"/>
                            </a:rPr>
                            <m:t>=</m:t>
                          </m:r>
                          <m:r>
                            <a:rPr lang="ar-EG" b="0" i="1" smtClean="0">
                              <a:solidFill>
                                <a:srgbClr val="E50C3F"/>
                              </a:solidFill>
                              <a:latin typeface="Cambria Math" panose="02040503050406030204" pitchFamily="18" charset="0"/>
                            </a:rPr>
                            <m:t>0</m:t>
                          </m:r>
                        </m:e>
                      </m:nary>
                    </m:oMath>
                  </m:oMathPara>
                </a14:m>
                <a:endParaRPr lang="en-US" dirty="0">
                  <a:solidFill>
                    <a:srgbClr val="E50C3F"/>
                  </a:solidFill>
                  <a:latin typeface="Ubuntu" panose="020B0504030602030204" pitchFamily="34" charset="0"/>
                </a:endParaRPr>
              </a:p>
            </p:txBody>
          </p:sp>
        </mc:Choice>
        <mc:Fallback xmlns="">
          <p:sp>
            <p:nvSpPr>
              <p:cNvPr id="5" name="TextBox 4">
                <a:extLst>
                  <a:ext uri="{FF2B5EF4-FFF2-40B4-BE49-F238E27FC236}">
                    <a16:creationId xmlns:a16="http://schemas.microsoft.com/office/drawing/2014/main" id="{9E78F542-43A0-DF1E-A201-F8BD9803859A}"/>
                  </a:ext>
                </a:extLst>
              </p:cNvPr>
              <p:cNvSpPr txBox="1">
                <a:spLocks noRot="1" noChangeAspect="1" noMove="1" noResize="1" noEditPoints="1" noAdjustHandles="1" noChangeArrowheads="1" noChangeShapeType="1" noTextEdit="1"/>
              </p:cNvSpPr>
              <p:nvPr/>
            </p:nvSpPr>
            <p:spPr>
              <a:xfrm>
                <a:off x="7733211" y="1262593"/>
                <a:ext cx="621517" cy="521746"/>
              </a:xfrm>
              <a:prstGeom prst="rect">
                <a:avLst/>
              </a:prstGeom>
              <a:blipFill>
                <a:blip r:embed="rId4"/>
                <a:stretch>
                  <a:fillRect l="-104902" t="-144186" r="-111765" b="-20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77C6D8A-6B14-6119-0342-2D63DA61D2D5}"/>
                  </a:ext>
                </a:extLst>
              </p:cNvPr>
              <p:cNvSpPr txBox="1"/>
              <p:nvPr/>
            </p:nvSpPr>
            <p:spPr>
              <a:xfrm>
                <a:off x="7733210" y="2706573"/>
                <a:ext cx="621517"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rgbClr val="E50C3F"/>
                              </a:solidFill>
                              <a:latin typeface="Cambria Math" panose="02040503050406030204" pitchFamily="18" charset="0"/>
                            </a:rPr>
                          </m:ctrlPr>
                        </m:naryPr>
                        <m:sub/>
                        <m:sup/>
                        <m:e>
                          <m:r>
                            <a:rPr lang="ar-EG" b="0" i="1" smtClean="0">
                              <a:solidFill>
                                <a:srgbClr val="E50C3F"/>
                              </a:solidFill>
                              <a:latin typeface="Cambria Math" panose="02040503050406030204" pitchFamily="18" charset="0"/>
                            </a:rPr>
                            <m:t>=</m:t>
                          </m:r>
                          <m:r>
                            <a:rPr lang="ar-EG" b="0" i="1" smtClean="0">
                              <a:solidFill>
                                <a:srgbClr val="E50C3F"/>
                              </a:solidFill>
                              <a:latin typeface="Cambria Math" panose="02040503050406030204" pitchFamily="18" charset="0"/>
                            </a:rPr>
                            <m:t>9</m:t>
                          </m:r>
                        </m:e>
                      </m:nary>
                    </m:oMath>
                  </m:oMathPara>
                </a14:m>
                <a:endParaRPr lang="en-US" dirty="0">
                  <a:solidFill>
                    <a:srgbClr val="E50C3F"/>
                  </a:solidFill>
                  <a:latin typeface="Ubuntu" panose="020B0504030602030204" pitchFamily="34" charset="0"/>
                </a:endParaRPr>
              </a:p>
            </p:txBody>
          </p:sp>
        </mc:Choice>
        <mc:Fallback xmlns="">
          <p:sp>
            <p:nvSpPr>
              <p:cNvPr id="6" name="TextBox 5">
                <a:extLst>
                  <a:ext uri="{FF2B5EF4-FFF2-40B4-BE49-F238E27FC236}">
                    <a16:creationId xmlns:a16="http://schemas.microsoft.com/office/drawing/2014/main" id="{477C6D8A-6B14-6119-0342-2D63DA61D2D5}"/>
                  </a:ext>
                </a:extLst>
              </p:cNvPr>
              <p:cNvSpPr txBox="1">
                <a:spLocks noRot="1" noChangeAspect="1" noMove="1" noResize="1" noEditPoints="1" noAdjustHandles="1" noChangeArrowheads="1" noChangeShapeType="1" noTextEdit="1"/>
              </p:cNvSpPr>
              <p:nvPr/>
            </p:nvSpPr>
            <p:spPr>
              <a:xfrm>
                <a:off x="7733210" y="2706573"/>
                <a:ext cx="621517" cy="521746"/>
              </a:xfrm>
              <a:prstGeom prst="rect">
                <a:avLst/>
              </a:prstGeom>
              <a:blipFill>
                <a:blip r:embed="rId5"/>
                <a:stretch>
                  <a:fillRect l="-104902" t="-145349" r="-111765" b="-203488"/>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648B3183-E353-BF94-98EC-0448CADA8823}"/>
              </a:ext>
            </a:extLst>
          </p:cNvPr>
          <p:cNvSpPr/>
          <p:nvPr/>
        </p:nvSpPr>
        <p:spPr>
          <a:xfrm rot="5400000">
            <a:off x="1124420" y="2482958"/>
            <a:ext cx="2571356" cy="130626"/>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A560"/>
              </a:solidFill>
              <a:latin typeface="Ubuntu" panose="020B0504030602030204" pitchFamily="34" charset="0"/>
            </a:endParaRPr>
          </a:p>
        </p:txBody>
      </p:sp>
      <p:sp>
        <p:nvSpPr>
          <p:cNvPr id="8" name="Rectangle: Rounded Corners 7">
            <a:extLst>
              <a:ext uri="{FF2B5EF4-FFF2-40B4-BE49-F238E27FC236}">
                <a16:creationId xmlns:a16="http://schemas.microsoft.com/office/drawing/2014/main" id="{4135FB25-4E7C-ED76-E3AE-3069619AB4D5}"/>
              </a:ext>
            </a:extLst>
          </p:cNvPr>
          <p:cNvSpPr/>
          <p:nvPr/>
        </p:nvSpPr>
        <p:spPr>
          <a:xfrm rot="5400000">
            <a:off x="3066431" y="2477665"/>
            <a:ext cx="2571356" cy="130626"/>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latin typeface="Ubuntu" panose="020B050403060203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CFD65A-4982-137D-91B1-D3F6CDB590DD}"/>
                  </a:ext>
                </a:extLst>
              </p:cNvPr>
              <p:cNvSpPr txBox="1"/>
              <p:nvPr/>
            </p:nvSpPr>
            <p:spPr>
              <a:xfrm>
                <a:off x="2164652" y="3976231"/>
                <a:ext cx="621517"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rgbClr val="00B050"/>
                              </a:solidFill>
                              <a:latin typeface="Cambria Math" panose="02040503050406030204" pitchFamily="18" charset="0"/>
                            </a:rPr>
                          </m:ctrlPr>
                        </m:naryPr>
                        <m:sub/>
                        <m:sup/>
                        <m:e>
                          <m:r>
                            <a:rPr lang="ar-EG" b="0" i="1" smtClean="0">
                              <a:solidFill>
                                <a:srgbClr val="00B050"/>
                              </a:solidFill>
                              <a:latin typeface="Cambria Math" panose="02040503050406030204" pitchFamily="18" charset="0"/>
                            </a:rPr>
                            <m:t>=</m:t>
                          </m:r>
                          <m:r>
                            <a:rPr lang="ar-EG" b="0" i="1" smtClean="0">
                              <a:solidFill>
                                <a:srgbClr val="00B050"/>
                              </a:solidFill>
                              <a:latin typeface="Cambria Math" panose="02040503050406030204" pitchFamily="18" charset="0"/>
                            </a:rPr>
                            <m:t>0</m:t>
                          </m:r>
                        </m:e>
                      </m:nary>
                    </m:oMath>
                  </m:oMathPara>
                </a14:m>
                <a:endParaRPr lang="en-US" dirty="0">
                  <a:solidFill>
                    <a:srgbClr val="00B050"/>
                  </a:solidFill>
                  <a:latin typeface="Ubuntu" panose="020B0504030602030204" pitchFamily="34" charset="0"/>
                </a:endParaRPr>
              </a:p>
            </p:txBody>
          </p:sp>
        </mc:Choice>
        <mc:Fallback xmlns="">
          <p:sp>
            <p:nvSpPr>
              <p:cNvPr id="9" name="TextBox 8">
                <a:extLst>
                  <a:ext uri="{FF2B5EF4-FFF2-40B4-BE49-F238E27FC236}">
                    <a16:creationId xmlns:a16="http://schemas.microsoft.com/office/drawing/2014/main" id="{83CFD65A-4982-137D-91B1-D3F6CDB590DD}"/>
                  </a:ext>
                </a:extLst>
              </p:cNvPr>
              <p:cNvSpPr txBox="1">
                <a:spLocks noRot="1" noChangeAspect="1" noMove="1" noResize="1" noEditPoints="1" noAdjustHandles="1" noChangeArrowheads="1" noChangeShapeType="1" noTextEdit="1"/>
              </p:cNvSpPr>
              <p:nvPr/>
            </p:nvSpPr>
            <p:spPr>
              <a:xfrm>
                <a:off x="2164652" y="3976231"/>
                <a:ext cx="621517" cy="521746"/>
              </a:xfrm>
              <a:prstGeom prst="rect">
                <a:avLst/>
              </a:prstGeom>
              <a:blipFill>
                <a:blip r:embed="rId6"/>
                <a:stretch>
                  <a:fillRect l="-103922" t="-144186" r="-112745" b="-20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0E162D-6762-9EE3-7CFA-CCA8AEFA6C6D}"/>
                  </a:ext>
                </a:extLst>
              </p:cNvPr>
              <p:cNvSpPr txBox="1"/>
              <p:nvPr/>
            </p:nvSpPr>
            <p:spPr>
              <a:xfrm>
                <a:off x="4106663" y="3962465"/>
                <a:ext cx="621517"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rgbClr val="00B050"/>
                              </a:solidFill>
                              <a:latin typeface="Cambria Math" panose="02040503050406030204" pitchFamily="18" charset="0"/>
                            </a:rPr>
                          </m:ctrlPr>
                        </m:naryPr>
                        <m:sub/>
                        <m:sup/>
                        <m:e>
                          <m:r>
                            <a:rPr lang="ar-EG" b="0" i="1" smtClean="0">
                              <a:solidFill>
                                <a:srgbClr val="00B050"/>
                              </a:solidFill>
                              <a:latin typeface="Cambria Math" panose="02040503050406030204" pitchFamily="18" charset="0"/>
                            </a:rPr>
                            <m:t>=</m:t>
                          </m:r>
                          <m:r>
                            <a:rPr lang="ar-EG" b="0" i="1" smtClean="0">
                              <a:solidFill>
                                <a:srgbClr val="00B050"/>
                              </a:solidFill>
                              <a:latin typeface="Cambria Math" panose="02040503050406030204" pitchFamily="18" charset="0"/>
                            </a:rPr>
                            <m:t>6</m:t>
                          </m:r>
                        </m:e>
                      </m:nary>
                    </m:oMath>
                  </m:oMathPara>
                </a14:m>
                <a:endParaRPr lang="en-US" dirty="0">
                  <a:solidFill>
                    <a:srgbClr val="00B050"/>
                  </a:solidFill>
                  <a:latin typeface="Ubuntu" panose="020B0504030602030204" pitchFamily="34" charset="0"/>
                </a:endParaRPr>
              </a:p>
            </p:txBody>
          </p:sp>
        </mc:Choice>
        <mc:Fallback xmlns="">
          <p:sp>
            <p:nvSpPr>
              <p:cNvPr id="10" name="TextBox 9">
                <a:extLst>
                  <a:ext uri="{FF2B5EF4-FFF2-40B4-BE49-F238E27FC236}">
                    <a16:creationId xmlns:a16="http://schemas.microsoft.com/office/drawing/2014/main" id="{030E162D-6762-9EE3-7CFA-CCA8AEFA6C6D}"/>
                  </a:ext>
                </a:extLst>
              </p:cNvPr>
              <p:cNvSpPr txBox="1">
                <a:spLocks noRot="1" noChangeAspect="1" noMove="1" noResize="1" noEditPoints="1" noAdjustHandles="1" noChangeArrowheads="1" noChangeShapeType="1" noTextEdit="1"/>
              </p:cNvSpPr>
              <p:nvPr/>
            </p:nvSpPr>
            <p:spPr>
              <a:xfrm>
                <a:off x="4106663" y="3962465"/>
                <a:ext cx="621517" cy="521746"/>
              </a:xfrm>
              <a:prstGeom prst="rect">
                <a:avLst/>
              </a:prstGeom>
              <a:blipFill>
                <a:blip r:embed="rId7"/>
                <a:stretch>
                  <a:fillRect l="-104902" t="-144186" r="-111765" b="-204651"/>
                </a:stretch>
              </a:blipFill>
            </p:spPr>
            <p:txBody>
              <a:bodyPr/>
              <a:lstStyle/>
              <a:p>
                <a:r>
                  <a:rPr lang="en-US">
                    <a:noFill/>
                  </a:rPr>
                  <a:t> </a:t>
                </a:r>
              </a:p>
            </p:txBody>
          </p:sp>
        </mc:Fallback>
      </mc:AlternateContent>
    </p:spTree>
    <p:extLst>
      <p:ext uri="{BB962C8B-B14F-4D97-AF65-F5344CB8AC3E}">
        <p14:creationId xmlns:p14="http://schemas.microsoft.com/office/powerpoint/2010/main" val="3199166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animBg="1"/>
      <p:bldP spid="8" grpId="0" animBg="1"/>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Deciding the candidate coordinates</a:t>
            </a:r>
            <a:r>
              <a:rPr lang="ar-EG" sz="3600" dirty="0"/>
              <a:t> </a:t>
            </a:r>
            <a:r>
              <a:rPr lang="en-US" sz="3600" dirty="0"/>
              <a:t>using threshold</a:t>
            </a:r>
            <a:endParaRPr sz="3600" dirty="0"/>
          </a:p>
        </p:txBody>
      </p:sp>
      <p:pic>
        <p:nvPicPr>
          <p:cNvPr id="7" name="Picture 6">
            <a:extLst>
              <a:ext uri="{FF2B5EF4-FFF2-40B4-BE49-F238E27FC236}">
                <a16:creationId xmlns:a16="http://schemas.microsoft.com/office/drawing/2014/main" id="{20E3E315-88DC-503A-6B6C-6D79E3872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467037" y="2878288"/>
            <a:ext cx="2618314" cy="246800"/>
          </a:xfrm>
          <a:prstGeom prst="rect">
            <a:avLst/>
          </a:prstGeom>
          <a:effectLst>
            <a:glow rad="228600">
              <a:schemeClr val="accent5">
                <a:satMod val="175000"/>
                <a:alpha val="40000"/>
              </a:schemeClr>
            </a:glow>
          </a:effectLst>
        </p:spPr>
      </p:pic>
      <p:pic>
        <p:nvPicPr>
          <p:cNvPr id="11" name="Picture 10">
            <a:extLst>
              <a:ext uri="{FF2B5EF4-FFF2-40B4-BE49-F238E27FC236}">
                <a16:creationId xmlns:a16="http://schemas.microsoft.com/office/drawing/2014/main" id="{038AE72F-A0E9-0E08-54B7-AFDCD6C6B4BE}"/>
              </a:ext>
            </a:extLst>
          </p:cNvPr>
          <p:cNvPicPr>
            <a:picLocks noChangeAspect="1"/>
          </p:cNvPicPr>
          <p:nvPr/>
        </p:nvPicPr>
        <p:blipFill>
          <a:blip r:embed="rId4"/>
          <a:stretch>
            <a:fillRect/>
          </a:stretch>
        </p:blipFill>
        <p:spPr>
          <a:xfrm>
            <a:off x="910918" y="4613793"/>
            <a:ext cx="7322113" cy="237183"/>
          </a:xfrm>
          <a:prstGeom prst="rect">
            <a:avLst/>
          </a:prstGeom>
          <a:effectLst>
            <a:glow rad="228600">
              <a:schemeClr val="accent5">
                <a:satMod val="175000"/>
                <a:alpha val="40000"/>
              </a:schemeClr>
            </a:glow>
          </a:effectLst>
        </p:spPr>
      </p:pic>
      <p:pic>
        <p:nvPicPr>
          <p:cNvPr id="12" name="Picture 11">
            <a:extLst>
              <a:ext uri="{FF2B5EF4-FFF2-40B4-BE49-F238E27FC236}">
                <a16:creationId xmlns:a16="http://schemas.microsoft.com/office/drawing/2014/main" id="{55EE0399-F595-D4EE-8AF9-EFE83C145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918" y="1692531"/>
            <a:ext cx="7322113" cy="2618314"/>
          </a:xfrm>
          <a:prstGeom prst="rect">
            <a:avLst/>
          </a:prstGeom>
          <a:effectLst>
            <a:glow rad="228600">
              <a:schemeClr val="accent5">
                <a:satMod val="175000"/>
                <a:alpha val="40000"/>
              </a:schemeClr>
            </a:glow>
          </a:effectLst>
        </p:spPr>
      </p:pic>
      <p:cxnSp>
        <p:nvCxnSpPr>
          <p:cNvPr id="13" name="Straight Arrow Connector 12">
            <a:extLst>
              <a:ext uri="{FF2B5EF4-FFF2-40B4-BE49-F238E27FC236}">
                <a16:creationId xmlns:a16="http://schemas.microsoft.com/office/drawing/2014/main" id="{CCA9E98F-4EF3-86CE-59D0-58B64502DB83}"/>
              </a:ext>
            </a:extLst>
          </p:cNvPr>
          <p:cNvCxnSpPr>
            <a:cxnSpLocks/>
          </p:cNvCxnSpPr>
          <p:nvPr/>
        </p:nvCxnSpPr>
        <p:spPr>
          <a:xfrm>
            <a:off x="8292798" y="2159811"/>
            <a:ext cx="359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E53481-813A-E16E-AAFA-27C8F91A0D72}"/>
              </a:ext>
            </a:extLst>
          </p:cNvPr>
          <p:cNvCxnSpPr>
            <a:cxnSpLocks/>
          </p:cNvCxnSpPr>
          <p:nvPr/>
        </p:nvCxnSpPr>
        <p:spPr>
          <a:xfrm>
            <a:off x="8292798" y="2286084"/>
            <a:ext cx="359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3863F2-59F3-0E74-BE8A-7360394BB38A}"/>
              </a:ext>
            </a:extLst>
          </p:cNvPr>
          <p:cNvCxnSpPr>
            <a:cxnSpLocks/>
          </p:cNvCxnSpPr>
          <p:nvPr/>
        </p:nvCxnSpPr>
        <p:spPr>
          <a:xfrm>
            <a:off x="8292798" y="2397119"/>
            <a:ext cx="359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0A76120-B0CC-7955-3D47-80CC9ED52EB9}"/>
              </a:ext>
            </a:extLst>
          </p:cNvPr>
          <p:cNvCxnSpPr>
            <a:cxnSpLocks/>
          </p:cNvCxnSpPr>
          <p:nvPr/>
        </p:nvCxnSpPr>
        <p:spPr>
          <a:xfrm>
            <a:off x="8292798" y="2764380"/>
            <a:ext cx="359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A85EC00-D904-F988-CB56-598908B50E91}"/>
              </a:ext>
            </a:extLst>
          </p:cNvPr>
          <p:cNvCxnSpPr>
            <a:cxnSpLocks/>
          </p:cNvCxnSpPr>
          <p:nvPr/>
        </p:nvCxnSpPr>
        <p:spPr>
          <a:xfrm>
            <a:off x="8292798" y="2890653"/>
            <a:ext cx="359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B63306-8796-B4CC-F99C-543931F84C20}"/>
              </a:ext>
            </a:extLst>
          </p:cNvPr>
          <p:cNvCxnSpPr>
            <a:cxnSpLocks/>
          </p:cNvCxnSpPr>
          <p:nvPr/>
        </p:nvCxnSpPr>
        <p:spPr>
          <a:xfrm>
            <a:off x="8292798" y="3001688"/>
            <a:ext cx="359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F4F99C5-B57B-D150-E335-EB59225FA8DA}"/>
              </a:ext>
            </a:extLst>
          </p:cNvPr>
          <p:cNvCxnSpPr>
            <a:cxnSpLocks/>
          </p:cNvCxnSpPr>
          <p:nvPr/>
        </p:nvCxnSpPr>
        <p:spPr>
          <a:xfrm>
            <a:off x="8292798" y="3435616"/>
            <a:ext cx="359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8838114-81FB-D5DF-F29D-6B361E8FF90E}"/>
              </a:ext>
            </a:extLst>
          </p:cNvPr>
          <p:cNvCxnSpPr>
            <a:cxnSpLocks/>
          </p:cNvCxnSpPr>
          <p:nvPr/>
        </p:nvCxnSpPr>
        <p:spPr>
          <a:xfrm>
            <a:off x="8292798" y="3561889"/>
            <a:ext cx="359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4A36EF4-29D4-8BD9-1530-1A6583CB28E9}"/>
              </a:ext>
            </a:extLst>
          </p:cNvPr>
          <p:cNvCxnSpPr>
            <a:cxnSpLocks/>
          </p:cNvCxnSpPr>
          <p:nvPr/>
        </p:nvCxnSpPr>
        <p:spPr>
          <a:xfrm>
            <a:off x="8292798" y="3672924"/>
            <a:ext cx="359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908" name="Group 3907">
            <a:extLst>
              <a:ext uri="{FF2B5EF4-FFF2-40B4-BE49-F238E27FC236}">
                <a16:creationId xmlns:a16="http://schemas.microsoft.com/office/drawing/2014/main" id="{D811046D-669C-31A5-2766-DF8F036E53FF}"/>
              </a:ext>
            </a:extLst>
          </p:cNvPr>
          <p:cNvGrpSpPr/>
          <p:nvPr/>
        </p:nvGrpSpPr>
        <p:grpSpPr>
          <a:xfrm>
            <a:off x="7272300" y="4278390"/>
            <a:ext cx="409070" cy="359997"/>
            <a:chOff x="4336458" y="4282141"/>
            <a:chExt cx="409070" cy="359997"/>
          </a:xfrm>
        </p:grpSpPr>
        <p:grpSp>
          <p:nvGrpSpPr>
            <p:cNvPr id="3909" name="Group 3908">
              <a:extLst>
                <a:ext uri="{FF2B5EF4-FFF2-40B4-BE49-F238E27FC236}">
                  <a16:creationId xmlns:a16="http://schemas.microsoft.com/office/drawing/2014/main" id="{0A45EA77-5C86-88C8-D49C-7C9A562D497B}"/>
                </a:ext>
              </a:extLst>
            </p:cNvPr>
            <p:cNvGrpSpPr/>
            <p:nvPr/>
          </p:nvGrpSpPr>
          <p:grpSpPr>
            <a:xfrm rot="5400000">
              <a:off x="4211978" y="4406621"/>
              <a:ext cx="359996" cy="111035"/>
              <a:chOff x="4211978" y="4406621"/>
              <a:chExt cx="359996" cy="111035"/>
            </a:xfrm>
          </p:grpSpPr>
          <p:cxnSp>
            <p:nvCxnSpPr>
              <p:cNvPr id="3914" name="Straight Arrow Connector 3913">
                <a:extLst>
                  <a:ext uri="{FF2B5EF4-FFF2-40B4-BE49-F238E27FC236}">
                    <a16:creationId xmlns:a16="http://schemas.microsoft.com/office/drawing/2014/main" id="{840FCC51-36B7-B050-F7FB-E6B5414CEA9E}"/>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15" name="Straight Arrow Connector 3914">
                <a:extLst>
                  <a:ext uri="{FF2B5EF4-FFF2-40B4-BE49-F238E27FC236}">
                    <a16:creationId xmlns:a16="http://schemas.microsoft.com/office/drawing/2014/main" id="{AB97985B-9944-F12F-7B62-F85E7A28E934}"/>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10" name="Group 3909">
              <a:extLst>
                <a:ext uri="{FF2B5EF4-FFF2-40B4-BE49-F238E27FC236}">
                  <a16:creationId xmlns:a16="http://schemas.microsoft.com/office/drawing/2014/main" id="{A4B2E007-C313-4A37-5139-6EB52F7718D1}"/>
                </a:ext>
              </a:extLst>
            </p:cNvPr>
            <p:cNvGrpSpPr/>
            <p:nvPr/>
          </p:nvGrpSpPr>
          <p:grpSpPr>
            <a:xfrm rot="5400000">
              <a:off x="4421860" y="4406622"/>
              <a:ext cx="359996" cy="111035"/>
              <a:chOff x="4211978" y="4406621"/>
              <a:chExt cx="359996" cy="111035"/>
            </a:xfrm>
          </p:grpSpPr>
          <p:cxnSp>
            <p:nvCxnSpPr>
              <p:cNvPr id="3912" name="Straight Arrow Connector 3911">
                <a:extLst>
                  <a:ext uri="{FF2B5EF4-FFF2-40B4-BE49-F238E27FC236}">
                    <a16:creationId xmlns:a16="http://schemas.microsoft.com/office/drawing/2014/main" id="{2A4E412C-B1F1-072F-37B4-269D5593AD3A}"/>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13" name="Straight Arrow Connector 3912">
                <a:extLst>
                  <a:ext uri="{FF2B5EF4-FFF2-40B4-BE49-F238E27FC236}">
                    <a16:creationId xmlns:a16="http://schemas.microsoft.com/office/drawing/2014/main" id="{A6D8A435-FE31-A874-AB91-2E235FC49BEB}"/>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11" name="Straight Arrow Connector 3910">
              <a:extLst>
                <a:ext uri="{FF2B5EF4-FFF2-40B4-BE49-F238E27FC236}">
                  <a16:creationId xmlns:a16="http://schemas.microsoft.com/office/drawing/2014/main" id="{6A822A89-7CF3-13E2-93F1-660228B9D5F5}"/>
                </a:ext>
              </a:extLst>
            </p:cNvPr>
            <p:cNvCxnSpPr>
              <a:cxnSpLocks/>
            </p:cNvCxnSpPr>
            <p:nvPr/>
          </p:nvCxnSpPr>
          <p:spPr>
            <a:xfrm rot="5400000">
              <a:off x="4565530" y="4462139"/>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16" name="Group 3915">
            <a:extLst>
              <a:ext uri="{FF2B5EF4-FFF2-40B4-BE49-F238E27FC236}">
                <a16:creationId xmlns:a16="http://schemas.microsoft.com/office/drawing/2014/main" id="{6319CEF3-A027-86F2-979E-93A530B0B028}"/>
              </a:ext>
            </a:extLst>
          </p:cNvPr>
          <p:cNvGrpSpPr/>
          <p:nvPr/>
        </p:nvGrpSpPr>
        <p:grpSpPr>
          <a:xfrm>
            <a:off x="1461157" y="4287622"/>
            <a:ext cx="409070" cy="359997"/>
            <a:chOff x="4336458" y="4282141"/>
            <a:chExt cx="409070" cy="359997"/>
          </a:xfrm>
        </p:grpSpPr>
        <p:grpSp>
          <p:nvGrpSpPr>
            <p:cNvPr id="3917" name="Group 3916">
              <a:extLst>
                <a:ext uri="{FF2B5EF4-FFF2-40B4-BE49-F238E27FC236}">
                  <a16:creationId xmlns:a16="http://schemas.microsoft.com/office/drawing/2014/main" id="{78AF404C-FB73-C259-ABFE-4C9D1B358C60}"/>
                </a:ext>
              </a:extLst>
            </p:cNvPr>
            <p:cNvGrpSpPr/>
            <p:nvPr/>
          </p:nvGrpSpPr>
          <p:grpSpPr>
            <a:xfrm rot="5400000">
              <a:off x="4211978" y="4406621"/>
              <a:ext cx="359996" cy="111035"/>
              <a:chOff x="4211978" y="4406621"/>
              <a:chExt cx="359996" cy="111035"/>
            </a:xfrm>
          </p:grpSpPr>
          <p:cxnSp>
            <p:nvCxnSpPr>
              <p:cNvPr id="3923" name="Straight Arrow Connector 3922">
                <a:extLst>
                  <a:ext uri="{FF2B5EF4-FFF2-40B4-BE49-F238E27FC236}">
                    <a16:creationId xmlns:a16="http://schemas.microsoft.com/office/drawing/2014/main" id="{8BED4FA8-AD98-5EDC-4C47-5C927386541F}"/>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24" name="Straight Arrow Connector 3923">
                <a:extLst>
                  <a:ext uri="{FF2B5EF4-FFF2-40B4-BE49-F238E27FC236}">
                    <a16:creationId xmlns:a16="http://schemas.microsoft.com/office/drawing/2014/main" id="{496D5C14-7F6C-399B-56B1-88EA5E6CBDF2}"/>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18" name="Group 3917">
              <a:extLst>
                <a:ext uri="{FF2B5EF4-FFF2-40B4-BE49-F238E27FC236}">
                  <a16:creationId xmlns:a16="http://schemas.microsoft.com/office/drawing/2014/main" id="{7F38C782-36FD-7A13-2400-46AF621DA5B2}"/>
                </a:ext>
              </a:extLst>
            </p:cNvPr>
            <p:cNvGrpSpPr/>
            <p:nvPr/>
          </p:nvGrpSpPr>
          <p:grpSpPr>
            <a:xfrm rot="5400000">
              <a:off x="4421860" y="4406622"/>
              <a:ext cx="359996" cy="111035"/>
              <a:chOff x="4211978" y="4406621"/>
              <a:chExt cx="359996" cy="111035"/>
            </a:xfrm>
          </p:grpSpPr>
          <p:cxnSp>
            <p:nvCxnSpPr>
              <p:cNvPr id="3920" name="Straight Arrow Connector 3919">
                <a:extLst>
                  <a:ext uri="{FF2B5EF4-FFF2-40B4-BE49-F238E27FC236}">
                    <a16:creationId xmlns:a16="http://schemas.microsoft.com/office/drawing/2014/main" id="{507C1D12-2C8B-77F0-6815-6BEACB34D015}"/>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21" name="Straight Arrow Connector 3920">
                <a:extLst>
                  <a:ext uri="{FF2B5EF4-FFF2-40B4-BE49-F238E27FC236}">
                    <a16:creationId xmlns:a16="http://schemas.microsoft.com/office/drawing/2014/main" id="{E8F47733-CA61-7A11-CE65-1BC65980D90B}"/>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19" name="Straight Arrow Connector 3918">
              <a:extLst>
                <a:ext uri="{FF2B5EF4-FFF2-40B4-BE49-F238E27FC236}">
                  <a16:creationId xmlns:a16="http://schemas.microsoft.com/office/drawing/2014/main" id="{C22996A1-701C-35A5-1B28-226ECE020253}"/>
                </a:ext>
              </a:extLst>
            </p:cNvPr>
            <p:cNvCxnSpPr>
              <a:cxnSpLocks/>
            </p:cNvCxnSpPr>
            <p:nvPr/>
          </p:nvCxnSpPr>
          <p:spPr>
            <a:xfrm rot="5400000">
              <a:off x="4565530" y="4462139"/>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25" name="Group 3924">
            <a:extLst>
              <a:ext uri="{FF2B5EF4-FFF2-40B4-BE49-F238E27FC236}">
                <a16:creationId xmlns:a16="http://schemas.microsoft.com/office/drawing/2014/main" id="{8FDD6969-07C7-4D2B-E0BE-9324B187DB4B}"/>
              </a:ext>
            </a:extLst>
          </p:cNvPr>
          <p:cNvGrpSpPr/>
          <p:nvPr/>
        </p:nvGrpSpPr>
        <p:grpSpPr>
          <a:xfrm>
            <a:off x="2357674" y="4291575"/>
            <a:ext cx="409070" cy="359997"/>
            <a:chOff x="4336458" y="4282141"/>
            <a:chExt cx="409070" cy="359997"/>
          </a:xfrm>
        </p:grpSpPr>
        <p:grpSp>
          <p:nvGrpSpPr>
            <p:cNvPr id="3926" name="Group 3925">
              <a:extLst>
                <a:ext uri="{FF2B5EF4-FFF2-40B4-BE49-F238E27FC236}">
                  <a16:creationId xmlns:a16="http://schemas.microsoft.com/office/drawing/2014/main" id="{415BF741-E017-0C50-C2E4-F25650CAE387}"/>
                </a:ext>
              </a:extLst>
            </p:cNvPr>
            <p:cNvGrpSpPr/>
            <p:nvPr/>
          </p:nvGrpSpPr>
          <p:grpSpPr>
            <a:xfrm rot="5400000">
              <a:off x="4211978" y="4406621"/>
              <a:ext cx="359996" cy="111035"/>
              <a:chOff x="4211978" y="4406621"/>
              <a:chExt cx="359996" cy="111035"/>
            </a:xfrm>
          </p:grpSpPr>
          <p:cxnSp>
            <p:nvCxnSpPr>
              <p:cNvPr id="3931" name="Straight Arrow Connector 3930">
                <a:extLst>
                  <a:ext uri="{FF2B5EF4-FFF2-40B4-BE49-F238E27FC236}">
                    <a16:creationId xmlns:a16="http://schemas.microsoft.com/office/drawing/2014/main" id="{5C6F4A91-8EEE-144C-B2D0-8114C062CE4B}"/>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32" name="Straight Arrow Connector 3931">
                <a:extLst>
                  <a:ext uri="{FF2B5EF4-FFF2-40B4-BE49-F238E27FC236}">
                    <a16:creationId xmlns:a16="http://schemas.microsoft.com/office/drawing/2014/main" id="{2AE493F6-9BE4-C2B6-7640-9842B413E565}"/>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27" name="Group 3926">
              <a:extLst>
                <a:ext uri="{FF2B5EF4-FFF2-40B4-BE49-F238E27FC236}">
                  <a16:creationId xmlns:a16="http://schemas.microsoft.com/office/drawing/2014/main" id="{ECA73B52-FE45-EA5F-B29B-8C1223FDA6EC}"/>
                </a:ext>
              </a:extLst>
            </p:cNvPr>
            <p:cNvGrpSpPr/>
            <p:nvPr/>
          </p:nvGrpSpPr>
          <p:grpSpPr>
            <a:xfrm rot="5400000">
              <a:off x="4421860" y="4406622"/>
              <a:ext cx="359996" cy="111035"/>
              <a:chOff x="4211978" y="4406621"/>
              <a:chExt cx="359996" cy="111035"/>
            </a:xfrm>
          </p:grpSpPr>
          <p:cxnSp>
            <p:nvCxnSpPr>
              <p:cNvPr id="3929" name="Straight Arrow Connector 3928">
                <a:extLst>
                  <a:ext uri="{FF2B5EF4-FFF2-40B4-BE49-F238E27FC236}">
                    <a16:creationId xmlns:a16="http://schemas.microsoft.com/office/drawing/2014/main" id="{CBA4F149-145A-F49E-F57E-CD8B5E07334D}"/>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30" name="Straight Arrow Connector 3929">
                <a:extLst>
                  <a:ext uri="{FF2B5EF4-FFF2-40B4-BE49-F238E27FC236}">
                    <a16:creationId xmlns:a16="http://schemas.microsoft.com/office/drawing/2014/main" id="{B73E000C-1B39-ADA0-6AB2-EDAB1ECD9DEF}"/>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28" name="Straight Arrow Connector 3927">
              <a:extLst>
                <a:ext uri="{FF2B5EF4-FFF2-40B4-BE49-F238E27FC236}">
                  <a16:creationId xmlns:a16="http://schemas.microsoft.com/office/drawing/2014/main" id="{3D68BFF2-C7AC-065C-3111-43606FD877D5}"/>
                </a:ext>
              </a:extLst>
            </p:cNvPr>
            <p:cNvCxnSpPr>
              <a:cxnSpLocks/>
            </p:cNvCxnSpPr>
            <p:nvPr/>
          </p:nvCxnSpPr>
          <p:spPr>
            <a:xfrm rot="5400000">
              <a:off x="4565530" y="4462139"/>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33" name="Group 3932">
            <a:extLst>
              <a:ext uri="{FF2B5EF4-FFF2-40B4-BE49-F238E27FC236}">
                <a16:creationId xmlns:a16="http://schemas.microsoft.com/office/drawing/2014/main" id="{42EF8952-D207-5CCE-9167-D3FC53A82D2B}"/>
              </a:ext>
            </a:extLst>
          </p:cNvPr>
          <p:cNvGrpSpPr/>
          <p:nvPr/>
        </p:nvGrpSpPr>
        <p:grpSpPr>
          <a:xfrm>
            <a:off x="3726323" y="4278389"/>
            <a:ext cx="409070" cy="359997"/>
            <a:chOff x="4336458" y="4282141"/>
            <a:chExt cx="409070" cy="359997"/>
          </a:xfrm>
        </p:grpSpPr>
        <p:grpSp>
          <p:nvGrpSpPr>
            <p:cNvPr id="3934" name="Group 3933">
              <a:extLst>
                <a:ext uri="{FF2B5EF4-FFF2-40B4-BE49-F238E27FC236}">
                  <a16:creationId xmlns:a16="http://schemas.microsoft.com/office/drawing/2014/main" id="{94B1A1F4-69D3-93EA-DE20-32CF345F096E}"/>
                </a:ext>
              </a:extLst>
            </p:cNvPr>
            <p:cNvGrpSpPr/>
            <p:nvPr/>
          </p:nvGrpSpPr>
          <p:grpSpPr>
            <a:xfrm rot="5400000">
              <a:off x="4211978" y="4406621"/>
              <a:ext cx="359996" cy="111035"/>
              <a:chOff x="4211978" y="4406621"/>
              <a:chExt cx="359996" cy="111035"/>
            </a:xfrm>
          </p:grpSpPr>
          <p:cxnSp>
            <p:nvCxnSpPr>
              <p:cNvPr id="3939" name="Straight Arrow Connector 3938">
                <a:extLst>
                  <a:ext uri="{FF2B5EF4-FFF2-40B4-BE49-F238E27FC236}">
                    <a16:creationId xmlns:a16="http://schemas.microsoft.com/office/drawing/2014/main" id="{CFF7DCE8-EF86-D6BD-40E7-C1D97F8D68B6}"/>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40" name="Straight Arrow Connector 3939">
                <a:extLst>
                  <a:ext uri="{FF2B5EF4-FFF2-40B4-BE49-F238E27FC236}">
                    <a16:creationId xmlns:a16="http://schemas.microsoft.com/office/drawing/2014/main" id="{EB063A4C-324F-2118-48B8-D477C23BF5F4}"/>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35" name="Group 3934">
              <a:extLst>
                <a:ext uri="{FF2B5EF4-FFF2-40B4-BE49-F238E27FC236}">
                  <a16:creationId xmlns:a16="http://schemas.microsoft.com/office/drawing/2014/main" id="{22212F21-1663-1A99-A415-0234E66973B5}"/>
                </a:ext>
              </a:extLst>
            </p:cNvPr>
            <p:cNvGrpSpPr/>
            <p:nvPr/>
          </p:nvGrpSpPr>
          <p:grpSpPr>
            <a:xfrm rot="5400000">
              <a:off x="4421860" y="4406622"/>
              <a:ext cx="359996" cy="111035"/>
              <a:chOff x="4211978" y="4406621"/>
              <a:chExt cx="359996" cy="111035"/>
            </a:xfrm>
          </p:grpSpPr>
          <p:cxnSp>
            <p:nvCxnSpPr>
              <p:cNvPr id="3937" name="Straight Arrow Connector 3936">
                <a:extLst>
                  <a:ext uri="{FF2B5EF4-FFF2-40B4-BE49-F238E27FC236}">
                    <a16:creationId xmlns:a16="http://schemas.microsoft.com/office/drawing/2014/main" id="{7C7E307E-D24A-2A5E-90D0-85B4619794AE}"/>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38" name="Straight Arrow Connector 3937">
                <a:extLst>
                  <a:ext uri="{FF2B5EF4-FFF2-40B4-BE49-F238E27FC236}">
                    <a16:creationId xmlns:a16="http://schemas.microsoft.com/office/drawing/2014/main" id="{F2B166C6-C8FB-814A-BCED-C5FED8680931}"/>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36" name="Straight Arrow Connector 3935">
              <a:extLst>
                <a:ext uri="{FF2B5EF4-FFF2-40B4-BE49-F238E27FC236}">
                  <a16:creationId xmlns:a16="http://schemas.microsoft.com/office/drawing/2014/main" id="{57899949-93A3-A1BC-0FEF-1BFDD9442D89}"/>
                </a:ext>
              </a:extLst>
            </p:cNvPr>
            <p:cNvCxnSpPr>
              <a:cxnSpLocks/>
            </p:cNvCxnSpPr>
            <p:nvPr/>
          </p:nvCxnSpPr>
          <p:spPr>
            <a:xfrm rot="5400000">
              <a:off x="4565530" y="4462139"/>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41" name="Group 3940">
            <a:extLst>
              <a:ext uri="{FF2B5EF4-FFF2-40B4-BE49-F238E27FC236}">
                <a16:creationId xmlns:a16="http://schemas.microsoft.com/office/drawing/2014/main" id="{0E89BC8E-58E4-663C-1657-C2148038E9E9}"/>
              </a:ext>
            </a:extLst>
          </p:cNvPr>
          <p:cNvGrpSpPr/>
          <p:nvPr/>
        </p:nvGrpSpPr>
        <p:grpSpPr>
          <a:xfrm>
            <a:off x="4625355" y="4287622"/>
            <a:ext cx="409070" cy="359997"/>
            <a:chOff x="4336458" y="4282141"/>
            <a:chExt cx="409070" cy="359997"/>
          </a:xfrm>
        </p:grpSpPr>
        <p:grpSp>
          <p:nvGrpSpPr>
            <p:cNvPr id="3942" name="Group 3941">
              <a:extLst>
                <a:ext uri="{FF2B5EF4-FFF2-40B4-BE49-F238E27FC236}">
                  <a16:creationId xmlns:a16="http://schemas.microsoft.com/office/drawing/2014/main" id="{BB5FE661-0567-6270-C53E-A763F9DABC46}"/>
                </a:ext>
              </a:extLst>
            </p:cNvPr>
            <p:cNvGrpSpPr/>
            <p:nvPr/>
          </p:nvGrpSpPr>
          <p:grpSpPr>
            <a:xfrm rot="5400000">
              <a:off x="4211978" y="4406621"/>
              <a:ext cx="359996" cy="111035"/>
              <a:chOff x="4211978" y="4406621"/>
              <a:chExt cx="359996" cy="111035"/>
            </a:xfrm>
          </p:grpSpPr>
          <p:cxnSp>
            <p:nvCxnSpPr>
              <p:cNvPr id="3947" name="Straight Arrow Connector 3946">
                <a:extLst>
                  <a:ext uri="{FF2B5EF4-FFF2-40B4-BE49-F238E27FC236}">
                    <a16:creationId xmlns:a16="http://schemas.microsoft.com/office/drawing/2014/main" id="{0BE25F0F-E944-BAF6-8252-0B6C0FC1489D}"/>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48" name="Straight Arrow Connector 3947">
                <a:extLst>
                  <a:ext uri="{FF2B5EF4-FFF2-40B4-BE49-F238E27FC236}">
                    <a16:creationId xmlns:a16="http://schemas.microsoft.com/office/drawing/2014/main" id="{133B4FAB-57EC-CF23-73D0-8283FA5623CC}"/>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43" name="Group 3942">
              <a:extLst>
                <a:ext uri="{FF2B5EF4-FFF2-40B4-BE49-F238E27FC236}">
                  <a16:creationId xmlns:a16="http://schemas.microsoft.com/office/drawing/2014/main" id="{1D579CE4-6D98-9A59-3A8B-F7D4690D7807}"/>
                </a:ext>
              </a:extLst>
            </p:cNvPr>
            <p:cNvGrpSpPr/>
            <p:nvPr/>
          </p:nvGrpSpPr>
          <p:grpSpPr>
            <a:xfrm rot="5400000">
              <a:off x="4421860" y="4406622"/>
              <a:ext cx="359996" cy="111035"/>
              <a:chOff x="4211978" y="4406621"/>
              <a:chExt cx="359996" cy="111035"/>
            </a:xfrm>
          </p:grpSpPr>
          <p:cxnSp>
            <p:nvCxnSpPr>
              <p:cNvPr id="3945" name="Straight Arrow Connector 3944">
                <a:extLst>
                  <a:ext uri="{FF2B5EF4-FFF2-40B4-BE49-F238E27FC236}">
                    <a16:creationId xmlns:a16="http://schemas.microsoft.com/office/drawing/2014/main" id="{0020CEA8-E807-68E4-ABF2-F8470B3559CA}"/>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46" name="Straight Arrow Connector 3945">
                <a:extLst>
                  <a:ext uri="{FF2B5EF4-FFF2-40B4-BE49-F238E27FC236}">
                    <a16:creationId xmlns:a16="http://schemas.microsoft.com/office/drawing/2014/main" id="{9CB22922-6D00-41C2-100D-95EB9D1739E5}"/>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44" name="Straight Arrow Connector 3943">
              <a:extLst>
                <a:ext uri="{FF2B5EF4-FFF2-40B4-BE49-F238E27FC236}">
                  <a16:creationId xmlns:a16="http://schemas.microsoft.com/office/drawing/2014/main" id="{CF9BF7B4-FA08-C625-C869-66882C43A065}"/>
                </a:ext>
              </a:extLst>
            </p:cNvPr>
            <p:cNvCxnSpPr>
              <a:cxnSpLocks/>
            </p:cNvCxnSpPr>
            <p:nvPr/>
          </p:nvCxnSpPr>
          <p:spPr>
            <a:xfrm rot="5400000">
              <a:off x="4565530" y="4462139"/>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49" name="Group 3948">
            <a:extLst>
              <a:ext uri="{FF2B5EF4-FFF2-40B4-BE49-F238E27FC236}">
                <a16:creationId xmlns:a16="http://schemas.microsoft.com/office/drawing/2014/main" id="{178CE4D5-07D6-C45A-F587-2CBCF6236531}"/>
              </a:ext>
            </a:extLst>
          </p:cNvPr>
          <p:cNvGrpSpPr/>
          <p:nvPr/>
        </p:nvGrpSpPr>
        <p:grpSpPr>
          <a:xfrm>
            <a:off x="6341041" y="4274681"/>
            <a:ext cx="409070" cy="359997"/>
            <a:chOff x="4336458" y="4282141"/>
            <a:chExt cx="409070" cy="359997"/>
          </a:xfrm>
        </p:grpSpPr>
        <p:grpSp>
          <p:nvGrpSpPr>
            <p:cNvPr id="3950" name="Group 3949">
              <a:extLst>
                <a:ext uri="{FF2B5EF4-FFF2-40B4-BE49-F238E27FC236}">
                  <a16:creationId xmlns:a16="http://schemas.microsoft.com/office/drawing/2014/main" id="{87EB800B-F3D1-8552-8890-E7A6F6D239FB}"/>
                </a:ext>
              </a:extLst>
            </p:cNvPr>
            <p:cNvGrpSpPr/>
            <p:nvPr/>
          </p:nvGrpSpPr>
          <p:grpSpPr>
            <a:xfrm rot="5400000">
              <a:off x="4211978" y="4406621"/>
              <a:ext cx="359996" cy="111035"/>
              <a:chOff x="4211978" y="4406621"/>
              <a:chExt cx="359996" cy="111035"/>
            </a:xfrm>
          </p:grpSpPr>
          <p:cxnSp>
            <p:nvCxnSpPr>
              <p:cNvPr id="3955" name="Straight Arrow Connector 3954">
                <a:extLst>
                  <a:ext uri="{FF2B5EF4-FFF2-40B4-BE49-F238E27FC236}">
                    <a16:creationId xmlns:a16="http://schemas.microsoft.com/office/drawing/2014/main" id="{F9FE8036-9734-6517-151C-57BBFC6530CA}"/>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56" name="Straight Arrow Connector 3955">
                <a:extLst>
                  <a:ext uri="{FF2B5EF4-FFF2-40B4-BE49-F238E27FC236}">
                    <a16:creationId xmlns:a16="http://schemas.microsoft.com/office/drawing/2014/main" id="{E8312A26-4EE6-2091-6563-A539B8B48DF5}"/>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51" name="Group 3950">
              <a:extLst>
                <a:ext uri="{FF2B5EF4-FFF2-40B4-BE49-F238E27FC236}">
                  <a16:creationId xmlns:a16="http://schemas.microsoft.com/office/drawing/2014/main" id="{5DEB4E65-ED52-1C5D-696F-34CE3D4F2875}"/>
                </a:ext>
              </a:extLst>
            </p:cNvPr>
            <p:cNvGrpSpPr/>
            <p:nvPr/>
          </p:nvGrpSpPr>
          <p:grpSpPr>
            <a:xfrm rot="5400000">
              <a:off x="4421860" y="4406622"/>
              <a:ext cx="359996" cy="111035"/>
              <a:chOff x="4211978" y="4406621"/>
              <a:chExt cx="359996" cy="111035"/>
            </a:xfrm>
          </p:grpSpPr>
          <p:cxnSp>
            <p:nvCxnSpPr>
              <p:cNvPr id="3953" name="Straight Arrow Connector 3952">
                <a:extLst>
                  <a:ext uri="{FF2B5EF4-FFF2-40B4-BE49-F238E27FC236}">
                    <a16:creationId xmlns:a16="http://schemas.microsoft.com/office/drawing/2014/main" id="{083A2D9C-1AD4-DDB1-72A6-A4BB12E23426}"/>
                  </a:ext>
                </a:extLst>
              </p:cNvPr>
              <p:cNvCxnSpPr>
                <a:cxnSpLocks/>
              </p:cNvCxnSpPr>
              <p:nvPr/>
            </p:nvCxnSpPr>
            <p:spPr>
              <a:xfrm>
                <a:off x="4211978" y="4406621"/>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54" name="Straight Arrow Connector 3953">
                <a:extLst>
                  <a:ext uri="{FF2B5EF4-FFF2-40B4-BE49-F238E27FC236}">
                    <a16:creationId xmlns:a16="http://schemas.microsoft.com/office/drawing/2014/main" id="{C4BD656A-C779-1D54-D1D9-42CD46CECB00}"/>
                  </a:ext>
                </a:extLst>
              </p:cNvPr>
              <p:cNvCxnSpPr>
                <a:cxnSpLocks/>
              </p:cNvCxnSpPr>
              <p:nvPr/>
            </p:nvCxnSpPr>
            <p:spPr>
              <a:xfrm>
                <a:off x="4211978" y="4517656"/>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52" name="Straight Arrow Connector 3951">
              <a:extLst>
                <a:ext uri="{FF2B5EF4-FFF2-40B4-BE49-F238E27FC236}">
                  <a16:creationId xmlns:a16="http://schemas.microsoft.com/office/drawing/2014/main" id="{802CACA9-7090-2E60-0114-8E74FD3DE798}"/>
                </a:ext>
              </a:extLst>
            </p:cNvPr>
            <p:cNvCxnSpPr>
              <a:cxnSpLocks/>
            </p:cNvCxnSpPr>
            <p:nvPr/>
          </p:nvCxnSpPr>
          <p:spPr>
            <a:xfrm rot="5400000">
              <a:off x="4565530" y="4462139"/>
              <a:ext cx="35999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350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16"/>
                                        </p:tgtEl>
                                        <p:attrNameLst>
                                          <p:attrName>style.visibility</p:attrName>
                                        </p:attrNameLst>
                                      </p:cBhvr>
                                      <p:to>
                                        <p:strVal val="visible"/>
                                      </p:to>
                                    </p:set>
                                    <p:animEffect transition="in" filter="fade">
                                      <p:cBhvr>
                                        <p:cTn id="39" dur="500"/>
                                        <p:tgtEl>
                                          <p:spTgt spid="3916"/>
                                        </p:tgtEl>
                                      </p:cBhvr>
                                    </p:animEffect>
                                  </p:childTnLst>
                                </p:cTn>
                              </p:par>
                              <p:par>
                                <p:cTn id="40" presetID="10" presetClass="entr" presetSubtype="0" fill="hold" nodeType="withEffect">
                                  <p:stCondLst>
                                    <p:cond delay="0"/>
                                  </p:stCondLst>
                                  <p:childTnLst>
                                    <p:set>
                                      <p:cBhvr>
                                        <p:cTn id="41" dur="1" fill="hold">
                                          <p:stCondLst>
                                            <p:cond delay="0"/>
                                          </p:stCondLst>
                                        </p:cTn>
                                        <p:tgtEl>
                                          <p:spTgt spid="3925"/>
                                        </p:tgtEl>
                                        <p:attrNameLst>
                                          <p:attrName>style.visibility</p:attrName>
                                        </p:attrNameLst>
                                      </p:cBhvr>
                                      <p:to>
                                        <p:strVal val="visible"/>
                                      </p:to>
                                    </p:set>
                                    <p:animEffect transition="in" filter="fade">
                                      <p:cBhvr>
                                        <p:cTn id="42" dur="500"/>
                                        <p:tgtEl>
                                          <p:spTgt spid="3925"/>
                                        </p:tgtEl>
                                      </p:cBhvr>
                                    </p:animEffect>
                                  </p:childTnLst>
                                </p:cTn>
                              </p:par>
                              <p:par>
                                <p:cTn id="43" presetID="10" presetClass="entr" presetSubtype="0" fill="hold" nodeType="withEffect">
                                  <p:stCondLst>
                                    <p:cond delay="0"/>
                                  </p:stCondLst>
                                  <p:childTnLst>
                                    <p:set>
                                      <p:cBhvr>
                                        <p:cTn id="44" dur="1" fill="hold">
                                          <p:stCondLst>
                                            <p:cond delay="0"/>
                                          </p:stCondLst>
                                        </p:cTn>
                                        <p:tgtEl>
                                          <p:spTgt spid="3933"/>
                                        </p:tgtEl>
                                        <p:attrNameLst>
                                          <p:attrName>style.visibility</p:attrName>
                                        </p:attrNameLst>
                                      </p:cBhvr>
                                      <p:to>
                                        <p:strVal val="visible"/>
                                      </p:to>
                                    </p:set>
                                    <p:animEffect transition="in" filter="fade">
                                      <p:cBhvr>
                                        <p:cTn id="45" dur="500"/>
                                        <p:tgtEl>
                                          <p:spTgt spid="3933"/>
                                        </p:tgtEl>
                                      </p:cBhvr>
                                    </p:animEffect>
                                  </p:childTnLst>
                                </p:cTn>
                              </p:par>
                              <p:par>
                                <p:cTn id="46" presetID="10" presetClass="entr" presetSubtype="0" fill="hold" nodeType="withEffect">
                                  <p:stCondLst>
                                    <p:cond delay="0"/>
                                  </p:stCondLst>
                                  <p:childTnLst>
                                    <p:set>
                                      <p:cBhvr>
                                        <p:cTn id="47" dur="1" fill="hold">
                                          <p:stCondLst>
                                            <p:cond delay="0"/>
                                          </p:stCondLst>
                                        </p:cTn>
                                        <p:tgtEl>
                                          <p:spTgt spid="3941"/>
                                        </p:tgtEl>
                                        <p:attrNameLst>
                                          <p:attrName>style.visibility</p:attrName>
                                        </p:attrNameLst>
                                      </p:cBhvr>
                                      <p:to>
                                        <p:strVal val="visible"/>
                                      </p:to>
                                    </p:set>
                                    <p:animEffect transition="in" filter="fade">
                                      <p:cBhvr>
                                        <p:cTn id="48" dur="500"/>
                                        <p:tgtEl>
                                          <p:spTgt spid="3941"/>
                                        </p:tgtEl>
                                      </p:cBhvr>
                                    </p:animEffect>
                                  </p:childTnLst>
                                </p:cTn>
                              </p:par>
                              <p:par>
                                <p:cTn id="49" presetID="10" presetClass="entr" presetSubtype="0" fill="hold" nodeType="withEffect">
                                  <p:stCondLst>
                                    <p:cond delay="0"/>
                                  </p:stCondLst>
                                  <p:childTnLst>
                                    <p:set>
                                      <p:cBhvr>
                                        <p:cTn id="50" dur="1" fill="hold">
                                          <p:stCondLst>
                                            <p:cond delay="0"/>
                                          </p:stCondLst>
                                        </p:cTn>
                                        <p:tgtEl>
                                          <p:spTgt spid="3949"/>
                                        </p:tgtEl>
                                        <p:attrNameLst>
                                          <p:attrName>style.visibility</p:attrName>
                                        </p:attrNameLst>
                                      </p:cBhvr>
                                      <p:to>
                                        <p:strVal val="visible"/>
                                      </p:to>
                                    </p:set>
                                    <p:animEffect transition="in" filter="fade">
                                      <p:cBhvr>
                                        <p:cTn id="51" dur="500"/>
                                        <p:tgtEl>
                                          <p:spTgt spid="3949"/>
                                        </p:tgtEl>
                                      </p:cBhvr>
                                    </p:animEffect>
                                  </p:childTnLst>
                                </p:cTn>
                              </p:par>
                              <p:par>
                                <p:cTn id="52" presetID="10" presetClass="entr" presetSubtype="0" fill="hold" nodeType="withEffect">
                                  <p:stCondLst>
                                    <p:cond delay="0"/>
                                  </p:stCondLst>
                                  <p:childTnLst>
                                    <p:set>
                                      <p:cBhvr>
                                        <p:cTn id="53" dur="1" fill="hold">
                                          <p:stCondLst>
                                            <p:cond delay="0"/>
                                          </p:stCondLst>
                                        </p:cTn>
                                        <p:tgtEl>
                                          <p:spTgt spid="3908"/>
                                        </p:tgtEl>
                                        <p:attrNameLst>
                                          <p:attrName>style.visibility</p:attrName>
                                        </p:attrNameLst>
                                      </p:cBhvr>
                                      <p:to>
                                        <p:strVal val="visible"/>
                                      </p:to>
                                    </p:set>
                                    <p:animEffect transition="in" filter="fade">
                                      <p:cBhvr>
                                        <p:cTn id="54" dur="500"/>
                                        <p:tgtEl>
                                          <p:spTgt spid="3908"/>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Deciding the candidate coordinates</a:t>
            </a:r>
            <a:br>
              <a:rPr lang="en-US" sz="3600" dirty="0"/>
            </a:br>
            <a:r>
              <a:rPr lang="en-US" sz="3600" dirty="0"/>
              <a:t>according to variance</a:t>
            </a:r>
            <a:endParaRPr sz="3600" dirty="0"/>
          </a:p>
        </p:txBody>
      </p:sp>
      <p:pic>
        <p:nvPicPr>
          <p:cNvPr id="3" name="Picture 2">
            <a:extLst>
              <a:ext uri="{FF2B5EF4-FFF2-40B4-BE49-F238E27FC236}">
                <a16:creationId xmlns:a16="http://schemas.microsoft.com/office/drawing/2014/main" id="{C8E9A3C0-027D-C363-41F1-579D0F43C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911" y="1998761"/>
            <a:ext cx="3971636" cy="374363"/>
          </a:xfrm>
          <a:prstGeom prst="rect">
            <a:avLst/>
          </a:prstGeom>
          <a:effectLst>
            <a:glow rad="228600">
              <a:schemeClr val="accent5">
                <a:satMod val="175000"/>
                <a:alpha val="40000"/>
              </a:schemeClr>
            </a:glow>
          </a:effectLst>
        </p:spPr>
      </p:pic>
      <p:sp>
        <p:nvSpPr>
          <p:cNvPr id="17" name="Arrow: U-Turn 16">
            <a:extLst>
              <a:ext uri="{FF2B5EF4-FFF2-40B4-BE49-F238E27FC236}">
                <a16:creationId xmlns:a16="http://schemas.microsoft.com/office/drawing/2014/main" id="{46BC2313-AF03-FC84-BC1B-9097F722B6C1}"/>
              </a:ext>
            </a:extLst>
          </p:cNvPr>
          <p:cNvSpPr/>
          <p:nvPr/>
        </p:nvSpPr>
        <p:spPr>
          <a:xfrm>
            <a:off x="3103439" y="1757099"/>
            <a:ext cx="267788" cy="241662"/>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Ubuntu" panose="020B0504030602030204" pitchFamily="34" charset="0"/>
            </a:endParaRPr>
          </a:p>
        </p:txBody>
      </p:sp>
      <p:sp>
        <p:nvSpPr>
          <p:cNvPr id="19" name="Arrow: U-Turn 18">
            <a:extLst>
              <a:ext uri="{FF2B5EF4-FFF2-40B4-BE49-F238E27FC236}">
                <a16:creationId xmlns:a16="http://schemas.microsoft.com/office/drawing/2014/main" id="{A5F487F2-0F92-DE59-3841-EF08496A205E}"/>
              </a:ext>
            </a:extLst>
          </p:cNvPr>
          <p:cNvSpPr/>
          <p:nvPr/>
        </p:nvSpPr>
        <p:spPr>
          <a:xfrm rot="10800000" flipH="1">
            <a:off x="3686913" y="2373124"/>
            <a:ext cx="267788" cy="241662"/>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Ubuntu" panose="020B0504030602030204" pitchFamily="34" charset="0"/>
            </a:endParaRPr>
          </a:p>
        </p:txBody>
      </p:sp>
      <p:pic>
        <p:nvPicPr>
          <p:cNvPr id="20" name="Picture 19">
            <a:extLst>
              <a:ext uri="{FF2B5EF4-FFF2-40B4-BE49-F238E27FC236}">
                <a16:creationId xmlns:a16="http://schemas.microsoft.com/office/drawing/2014/main" id="{D2C3521C-DEAD-8E0B-CEDF-B38D9A708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2911" y="3999008"/>
            <a:ext cx="3878128" cy="860654"/>
          </a:xfrm>
          <a:prstGeom prst="rect">
            <a:avLst/>
          </a:prstGeom>
          <a:effectLst>
            <a:glow rad="228600">
              <a:schemeClr val="accent5">
                <a:satMod val="175000"/>
                <a:alpha val="40000"/>
              </a:schemeClr>
            </a:glow>
          </a:effectLst>
        </p:spPr>
      </p:pic>
      <p:pic>
        <p:nvPicPr>
          <p:cNvPr id="21" name="Picture 20">
            <a:extLst>
              <a:ext uri="{FF2B5EF4-FFF2-40B4-BE49-F238E27FC236}">
                <a16:creationId xmlns:a16="http://schemas.microsoft.com/office/drawing/2014/main" id="{48240BDA-1F06-0AD0-D188-4E8744832ADC}"/>
              </a:ext>
            </a:extLst>
          </p:cNvPr>
          <p:cNvPicPr>
            <a:picLocks noChangeAspect="1"/>
          </p:cNvPicPr>
          <p:nvPr/>
        </p:nvPicPr>
        <p:blipFill>
          <a:blip r:embed="rId5"/>
          <a:stretch>
            <a:fillRect/>
          </a:stretch>
        </p:blipFill>
        <p:spPr>
          <a:xfrm>
            <a:off x="126127" y="2694934"/>
            <a:ext cx="8887503" cy="369883"/>
          </a:xfrm>
          <a:prstGeom prst="rect">
            <a:avLst/>
          </a:prstGeom>
          <a:effectLst>
            <a:glow rad="228600">
              <a:schemeClr val="accent5">
                <a:satMod val="175000"/>
                <a:alpha val="40000"/>
              </a:schemeClr>
            </a:glow>
          </a:effectLst>
        </p:spPr>
      </p:pic>
      <p:cxnSp>
        <p:nvCxnSpPr>
          <p:cNvPr id="22" name="Straight Arrow Connector 21">
            <a:extLst>
              <a:ext uri="{FF2B5EF4-FFF2-40B4-BE49-F238E27FC236}">
                <a16:creationId xmlns:a16="http://schemas.microsoft.com/office/drawing/2014/main" id="{2A5867E8-B63F-5EE0-8F8F-409EEA79943A}"/>
              </a:ext>
            </a:extLst>
          </p:cNvPr>
          <p:cNvCxnSpPr>
            <a:cxnSpLocks/>
          </p:cNvCxnSpPr>
          <p:nvPr/>
        </p:nvCxnSpPr>
        <p:spPr>
          <a:xfrm>
            <a:off x="4569879" y="3154680"/>
            <a:ext cx="0" cy="764180"/>
          </a:xfrm>
          <a:prstGeom prst="straightConnector1">
            <a:avLst/>
          </a:prstGeom>
          <a:ln w="57150">
            <a:solidFill>
              <a:srgbClr val="6666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306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19"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Deciding the candidate coordinates</a:t>
            </a:r>
            <a:br>
              <a:rPr lang="en-US" sz="3600" dirty="0"/>
            </a:br>
            <a:r>
              <a:rPr lang="en-US" sz="3600" dirty="0"/>
              <a:t>according to variance</a:t>
            </a:r>
            <a:endParaRPr sz="3600" dirty="0"/>
          </a:p>
        </p:txBody>
      </p:sp>
      <p:pic>
        <p:nvPicPr>
          <p:cNvPr id="20" name="Picture 19">
            <a:extLst>
              <a:ext uri="{FF2B5EF4-FFF2-40B4-BE49-F238E27FC236}">
                <a16:creationId xmlns:a16="http://schemas.microsoft.com/office/drawing/2014/main" id="{D2C3521C-DEAD-8E0B-CEDF-B38D9A708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911" y="1711096"/>
            <a:ext cx="3878128" cy="860654"/>
          </a:xfrm>
          <a:prstGeom prst="rect">
            <a:avLst/>
          </a:prstGeom>
          <a:effectLst>
            <a:glow rad="228600">
              <a:schemeClr val="accent5">
                <a:satMod val="175000"/>
                <a:alpha val="40000"/>
              </a:schemeClr>
            </a:glow>
          </a:effectLst>
        </p:spPr>
      </p:pic>
      <p:pic>
        <p:nvPicPr>
          <p:cNvPr id="29" name="Picture 28">
            <a:extLst>
              <a:ext uri="{FF2B5EF4-FFF2-40B4-BE49-F238E27FC236}">
                <a16:creationId xmlns:a16="http://schemas.microsoft.com/office/drawing/2014/main" id="{9D9A7109-4A1E-61E3-0EA2-95259BA381E2}"/>
              </a:ext>
            </a:extLst>
          </p:cNvPr>
          <p:cNvPicPr>
            <a:picLocks noChangeAspect="1"/>
          </p:cNvPicPr>
          <p:nvPr/>
        </p:nvPicPr>
        <p:blipFill>
          <a:blip r:embed="rId4"/>
          <a:stretch>
            <a:fillRect/>
          </a:stretch>
        </p:blipFill>
        <p:spPr>
          <a:xfrm>
            <a:off x="2002927" y="2938561"/>
            <a:ext cx="5138096" cy="1885201"/>
          </a:xfrm>
          <a:prstGeom prst="rect">
            <a:avLst/>
          </a:prstGeom>
          <a:effectLst>
            <a:glow rad="228600">
              <a:schemeClr val="accent5">
                <a:satMod val="175000"/>
                <a:alpha val="40000"/>
              </a:schemeClr>
            </a:glow>
          </a:effectLst>
        </p:spPr>
      </p:pic>
      <p:sp>
        <p:nvSpPr>
          <p:cNvPr id="13" name="Rectangle 12">
            <a:extLst>
              <a:ext uri="{FF2B5EF4-FFF2-40B4-BE49-F238E27FC236}">
                <a16:creationId xmlns:a16="http://schemas.microsoft.com/office/drawing/2014/main" id="{D343CF01-D31E-A6FF-1362-F843DE436B3F}"/>
              </a:ext>
            </a:extLst>
          </p:cNvPr>
          <p:cNvSpPr/>
          <p:nvPr/>
        </p:nvSpPr>
        <p:spPr>
          <a:xfrm>
            <a:off x="2002877" y="3085559"/>
            <a:ext cx="5138096" cy="111034"/>
          </a:xfrm>
          <a:prstGeom prst="rect">
            <a:avLst/>
          </a:prstGeom>
          <a:solidFill>
            <a:srgbClr val="1FB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4" name="Rectangle 13">
            <a:extLst>
              <a:ext uri="{FF2B5EF4-FFF2-40B4-BE49-F238E27FC236}">
                <a16:creationId xmlns:a16="http://schemas.microsoft.com/office/drawing/2014/main" id="{3A377A02-B6BA-CDB0-8BC1-5FC5C92C0B14}"/>
              </a:ext>
            </a:extLst>
          </p:cNvPr>
          <p:cNvSpPr/>
          <p:nvPr/>
        </p:nvSpPr>
        <p:spPr>
          <a:xfrm>
            <a:off x="2002877" y="3534970"/>
            <a:ext cx="5138096" cy="111034"/>
          </a:xfrm>
          <a:prstGeom prst="rect">
            <a:avLst/>
          </a:prstGeom>
          <a:solidFill>
            <a:srgbClr val="1FB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5" name="Rectangle 14">
            <a:extLst>
              <a:ext uri="{FF2B5EF4-FFF2-40B4-BE49-F238E27FC236}">
                <a16:creationId xmlns:a16="http://schemas.microsoft.com/office/drawing/2014/main" id="{2E164402-114E-C2E3-3678-3CAF23739B9B}"/>
              </a:ext>
            </a:extLst>
          </p:cNvPr>
          <p:cNvSpPr/>
          <p:nvPr/>
        </p:nvSpPr>
        <p:spPr>
          <a:xfrm>
            <a:off x="2002902" y="3654906"/>
            <a:ext cx="5138096" cy="111034"/>
          </a:xfrm>
          <a:prstGeom prst="rect">
            <a:avLst/>
          </a:prstGeom>
          <a:solidFill>
            <a:srgbClr val="FFF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6" name="Rectangle 15">
            <a:extLst>
              <a:ext uri="{FF2B5EF4-FFF2-40B4-BE49-F238E27FC236}">
                <a16:creationId xmlns:a16="http://schemas.microsoft.com/office/drawing/2014/main" id="{41B32F28-755E-1F73-B3CE-532705BD989B}"/>
              </a:ext>
            </a:extLst>
          </p:cNvPr>
          <p:cNvSpPr/>
          <p:nvPr/>
        </p:nvSpPr>
        <p:spPr>
          <a:xfrm>
            <a:off x="2002902" y="4053307"/>
            <a:ext cx="5138096" cy="111034"/>
          </a:xfrm>
          <a:prstGeom prst="rect">
            <a:avLst/>
          </a:prstGeom>
          <a:solidFill>
            <a:srgbClr val="FFF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8" name="Rectangle 17">
            <a:extLst>
              <a:ext uri="{FF2B5EF4-FFF2-40B4-BE49-F238E27FC236}">
                <a16:creationId xmlns:a16="http://schemas.microsoft.com/office/drawing/2014/main" id="{E1613B4B-3E55-0DBF-E553-0DC5B4198C93}"/>
              </a:ext>
            </a:extLst>
          </p:cNvPr>
          <p:cNvSpPr/>
          <p:nvPr/>
        </p:nvSpPr>
        <p:spPr>
          <a:xfrm>
            <a:off x="2002902" y="4164341"/>
            <a:ext cx="5138096" cy="111034"/>
          </a:xfrm>
          <a:prstGeom prst="rect">
            <a:avLst/>
          </a:prstGeom>
          <a:solidFill>
            <a:srgbClr val="00A2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3" name="Rectangle 22">
            <a:extLst>
              <a:ext uri="{FF2B5EF4-FFF2-40B4-BE49-F238E27FC236}">
                <a16:creationId xmlns:a16="http://schemas.microsoft.com/office/drawing/2014/main" id="{0E94FBDA-9112-30F5-075B-40227F3B86B6}"/>
              </a:ext>
            </a:extLst>
          </p:cNvPr>
          <p:cNvSpPr/>
          <p:nvPr/>
        </p:nvSpPr>
        <p:spPr>
          <a:xfrm>
            <a:off x="2002902" y="4574512"/>
            <a:ext cx="5138096" cy="111034"/>
          </a:xfrm>
          <a:prstGeom prst="rect">
            <a:avLst/>
          </a:prstGeom>
          <a:solidFill>
            <a:srgbClr val="00A2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0" name="Oval 29">
            <a:extLst>
              <a:ext uri="{FF2B5EF4-FFF2-40B4-BE49-F238E27FC236}">
                <a16:creationId xmlns:a16="http://schemas.microsoft.com/office/drawing/2014/main" id="{ED6B4F0F-B8F3-05F3-A8AF-81043705CDCA}"/>
              </a:ext>
            </a:extLst>
          </p:cNvPr>
          <p:cNvSpPr/>
          <p:nvPr/>
        </p:nvSpPr>
        <p:spPr>
          <a:xfrm>
            <a:off x="2730137" y="2245508"/>
            <a:ext cx="169818" cy="245258"/>
          </a:xfrm>
          <a:prstGeom prst="ellipse">
            <a:avLst/>
          </a:prstGeom>
          <a:noFill/>
          <a:ln w="28575">
            <a:solidFill>
              <a:srgbClr val="1FB0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1" name="Oval 30">
            <a:extLst>
              <a:ext uri="{FF2B5EF4-FFF2-40B4-BE49-F238E27FC236}">
                <a16:creationId xmlns:a16="http://schemas.microsoft.com/office/drawing/2014/main" id="{A919F9D2-8533-E2DC-31F5-751FC1CB86B3}"/>
              </a:ext>
            </a:extLst>
          </p:cNvPr>
          <p:cNvSpPr/>
          <p:nvPr/>
        </p:nvSpPr>
        <p:spPr>
          <a:xfrm>
            <a:off x="2945675" y="2234583"/>
            <a:ext cx="169818" cy="245258"/>
          </a:xfrm>
          <a:prstGeom prst="ellipse">
            <a:avLst/>
          </a:prstGeom>
          <a:noFill/>
          <a:ln w="28575">
            <a:solidFill>
              <a:srgbClr val="1FB0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2" name="Oval 31">
            <a:extLst>
              <a:ext uri="{FF2B5EF4-FFF2-40B4-BE49-F238E27FC236}">
                <a16:creationId xmlns:a16="http://schemas.microsoft.com/office/drawing/2014/main" id="{6779369E-DE85-3E1D-CA36-0B73C517AB89}"/>
              </a:ext>
            </a:extLst>
          </p:cNvPr>
          <p:cNvSpPr/>
          <p:nvPr/>
        </p:nvSpPr>
        <p:spPr>
          <a:xfrm>
            <a:off x="3182983" y="2245508"/>
            <a:ext cx="169818" cy="245258"/>
          </a:xfrm>
          <a:prstGeom prst="ellipse">
            <a:avLst/>
          </a:prstGeom>
          <a:noFill/>
          <a:ln w="28575">
            <a:solidFill>
              <a:srgbClr val="FFF2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3" name="Oval 32">
            <a:extLst>
              <a:ext uri="{FF2B5EF4-FFF2-40B4-BE49-F238E27FC236}">
                <a16:creationId xmlns:a16="http://schemas.microsoft.com/office/drawing/2014/main" id="{E7EFA8B8-E8B4-9976-CDC6-2507B01585D0}"/>
              </a:ext>
            </a:extLst>
          </p:cNvPr>
          <p:cNvSpPr/>
          <p:nvPr/>
        </p:nvSpPr>
        <p:spPr>
          <a:xfrm>
            <a:off x="3444239" y="2234583"/>
            <a:ext cx="202474" cy="245258"/>
          </a:xfrm>
          <a:prstGeom prst="ellipse">
            <a:avLst/>
          </a:prstGeom>
          <a:noFill/>
          <a:ln w="28575">
            <a:solidFill>
              <a:srgbClr val="FFF2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5" name="Oval 34">
            <a:extLst>
              <a:ext uri="{FF2B5EF4-FFF2-40B4-BE49-F238E27FC236}">
                <a16:creationId xmlns:a16="http://schemas.microsoft.com/office/drawing/2014/main" id="{931CEF60-C3A0-5D28-2365-8A7E36D24075}"/>
              </a:ext>
            </a:extLst>
          </p:cNvPr>
          <p:cNvSpPr/>
          <p:nvPr/>
        </p:nvSpPr>
        <p:spPr>
          <a:xfrm>
            <a:off x="3762098" y="2234583"/>
            <a:ext cx="202474" cy="245258"/>
          </a:xfrm>
          <a:prstGeom prst="ellipse">
            <a:avLst/>
          </a:prstGeom>
          <a:noFill/>
          <a:ln w="28575">
            <a:solidFill>
              <a:srgbClr val="00A2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6" name="Oval 35">
            <a:extLst>
              <a:ext uri="{FF2B5EF4-FFF2-40B4-BE49-F238E27FC236}">
                <a16:creationId xmlns:a16="http://schemas.microsoft.com/office/drawing/2014/main" id="{0ABDE415-0D46-6D29-F9C5-5E9011F56A69}"/>
              </a:ext>
            </a:extLst>
          </p:cNvPr>
          <p:cNvSpPr/>
          <p:nvPr/>
        </p:nvSpPr>
        <p:spPr>
          <a:xfrm>
            <a:off x="4071951" y="2241516"/>
            <a:ext cx="202474" cy="245258"/>
          </a:xfrm>
          <a:prstGeom prst="ellipse">
            <a:avLst/>
          </a:prstGeom>
          <a:noFill/>
          <a:ln w="28575">
            <a:solidFill>
              <a:srgbClr val="00A2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Tree>
    <p:extLst>
      <p:ext uri="{BB962C8B-B14F-4D97-AF65-F5344CB8AC3E}">
        <p14:creationId xmlns:p14="http://schemas.microsoft.com/office/powerpoint/2010/main" val="2108709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23" grpId="0" animBg="1"/>
      <p:bldP spid="30" grpId="0" animBg="1"/>
      <p:bldP spid="31" grpId="0" animBg="1"/>
      <p:bldP spid="32" grpId="0" animBg="1"/>
      <p:bldP spid="33" grpId="0" animBg="1"/>
      <p:bldP spid="35" grpId="0" animBg="1"/>
      <p:bldP spid="3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Deciding the candidate coordinates</a:t>
            </a:r>
            <a:br>
              <a:rPr lang="en-US" sz="3600" dirty="0"/>
            </a:br>
            <a:r>
              <a:rPr lang="en-US" sz="3600" dirty="0"/>
              <a:t>according to variance</a:t>
            </a:r>
            <a:endParaRPr sz="3600" dirty="0"/>
          </a:p>
        </p:txBody>
      </p:sp>
      <p:pic>
        <p:nvPicPr>
          <p:cNvPr id="20" name="Picture 19">
            <a:extLst>
              <a:ext uri="{FF2B5EF4-FFF2-40B4-BE49-F238E27FC236}">
                <a16:creationId xmlns:a16="http://schemas.microsoft.com/office/drawing/2014/main" id="{D2C3521C-DEAD-8E0B-CEDF-B38D9A708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911" y="1711096"/>
            <a:ext cx="3878128" cy="860654"/>
          </a:xfrm>
          <a:prstGeom prst="rect">
            <a:avLst/>
          </a:prstGeom>
          <a:effectLst>
            <a:glow rad="228600">
              <a:schemeClr val="accent5">
                <a:satMod val="175000"/>
                <a:alpha val="40000"/>
              </a:schemeClr>
            </a:glow>
          </a:effectLst>
        </p:spPr>
      </p:pic>
      <p:pic>
        <p:nvPicPr>
          <p:cNvPr id="29" name="Picture 28">
            <a:extLst>
              <a:ext uri="{FF2B5EF4-FFF2-40B4-BE49-F238E27FC236}">
                <a16:creationId xmlns:a16="http://schemas.microsoft.com/office/drawing/2014/main" id="{9D9A7109-4A1E-61E3-0EA2-95259BA381E2}"/>
              </a:ext>
            </a:extLst>
          </p:cNvPr>
          <p:cNvPicPr>
            <a:picLocks noChangeAspect="1"/>
          </p:cNvPicPr>
          <p:nvPr/>
        </p:nvPicPr>
        <p:blipFill>
          <a:blip r:embed="rId4"/>
          <a:stretch>
            <a:fillRect/>
          </a:stretch>
        </p:blipFill>
        <p:spPr>
          <a:xfrm>
            <a:off x="2002927" y="2938561"/>
            <a:ext cx="5138096" cy="1885201"/>
          </a:xfrm>
          <a:prstGeom prst="rect">
            <a:avLst/>
          </a:prstGeom>
          <a:effectLst>
            <a:glow rad="228600">
              <a:schemeClr val="accent5">
                <a:satMod val="175000"/>
                <a:alpha val="40000"/>
              </a:schemeClr>
            </a:glow>
          </a:effectLst>
        </p:spPr>
      </p:pic>
      <p:sp>
        <p:nvSpPr>
          <p:cNvPr id="7" name="Rectangle 6">
            <a:extLst>
              <a:ext uri="{FF2B5EF4-FFF2-40B4-BE49-F238E27FC236}">
                <a16:creationId xmlns:a16="http://schemas.microsoft.com/office/drawing/2014/main" id="{A2D047DF-C962-33B6-1246-8890B0DE8CC4}"/>
              </a:ext>
            </a:extLst>
          </p:cNvPr>
          <p:cNvSpPr/>
          <p:nvPr/>
        </p:nvSpPr>
        <p:spPr>
          <a:xfrm>
            <a:off x="2076995" y="2938561"/>
            <a:ext cx="78377" cy="1885201"/>
          </a:xfrm>
          <a:prstGeom prst="rect">
            <a:avLst/>
          </a:prstGeom>
          <a:solidFill>
            <a:srgbClr val="EC0F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8" name="Rectangle 7">
            <a:extLst>
              <a:ext uri="{FF2B5EF4-FFF2-40B4-BE49-F238E27FC236}">
                <a16:creationId xmlns:a16="http://schemas.microsoft.com/office/drawing/2014/main" id="{61E570CF-BBF3-71E9-10A0-D406DD2471C8}"/>
              </a:ext>
            </a:extLst>
          </p:cNvPr>
          <p:cNvSpPr/>
          <p:nvPr/>
        </p:nvSpPr>
        <p:spPr>
          <a:xfrm>
            <a:off x="3372429" y="2938558"/>
            <a:ext cx="78377" cy="1885201"/>
          </a:xfrm>
          <a:prstGeom prst="rect">
            <a:avLst/>
          </a:prstGeom>
          <a:solidFill>
            <a:srgbClr val="EC0F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9" name="Rectangle 8">
            <a:extLst>
              <a:ext uri="{FF2B5EF4-FFF2-40B4-BE49-F238E27FC236}">
                <a16:creationId xmlns:a16="http://schemas.microsoft.com/office/drawing/2014/main" id="{41C46FD5-27C7-868C-3F04-9C17E0393D72}"/>
              </a:ext>
            </a:extLst>
          </p:cNvPr>
          <p:cNvSpPr/>
          <p:nvPr/>
        </p:nvSpPr>
        <p:spPr>
          <a:xfrm>
            <a:off x="3774140" y="2938556"/>
            <a:ext cx="78377" cy="1885201"/>
          </a:xfrm>
          <a:prstGeom prst="rect">
            <a:avLst/>
          </a:prstGeom>
          <a:solidFill>
            <a:srgbClr val="EC0F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0" name="Rectangle 9">
            <a:extLst>
              <a:ext uri="{FF2B5EF4-FFF2-40B4-BE49-F238E27FC236}">
                <a16:creationId xmlns:a16="http://schemas.microsoft.com/office/drawing/2014/main" id="{89BA3FE0-2B19-ED5D-FE84-904DF082B6A1}"/>
              </a:ext>
            </a:extLst>
          </p:cNvPr>
          <p:cNvSpPr/>
          <p:nvPr/>
        </p:nvSpPr>
        <p:spPr>
          <a:xfrm>
            <a:off x="5086323" y="2938556"/>
            <a:ext cx="78377" cy="1885201"/>
          </a:xfrm>
          <a:prstGeom prst="rect">
            <a:avLst/>
          </a:prstGeom>
          <a:solidFill>
            <a:srgbClr val="EC0F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1" name="Rectangle 10">
            <a:extLst>
              <a:ext uri="{FF2B5EF4-FFF2-40B4-BE49-F238E27FC236}">
                <a16:creationId xmlns:a16="http://schemas.microsoft.com/office/drawing/2014/main" id="{3DF88AE5-B644-CAEC-FDE7-01B8C013AA9C}"/>
              </a:ext>
            </a:extLst>
          </p:cNvPr>
          <p:cNvSpPr/>
          <p:nvPr/>
        </p:nvSpPr>
        <p:spPr>
          <a:xfrm>
            <a:off x="5720491" y="2938557"/>
            <a:ext cx="78377" cy="1885201"/>
          </a:xfrm>
          <a:prstGeom prst="rect">
            <a:avLst/>
          </a:prstGeom>
          <a:solidFill>
            <a:srgbClr val="EC0F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2" name="Rectangle 11">
            <a:extLst>
              <a:ext uri="{FF2B5EF4-FFF2-40B4-BE49-F238E27FC236}">
                <a16:creationId xmlns:a16="http://schemas.microsoft.com/office/drawing/2014/main" id="{E830200E-39DE-8659-ECA5-A8EA3A5511A3}"/>
              </a:ext>
            </a:extLst>
          </p:cNvPr>
          <p:cNvSpPr/>
          <p:nvPr/>
        </p:nvSpPr>
        <p:spPr>
          <a:xfrm>
            <a:off x="7062663" y="2938556"/>
            <a:ext cx="78377" cy="1885201"/>
          </a:xfrm>
          <a:prstGeom prst="rect">
            <a:avLst/>
          </a:prstGeom>
          <a:solidFill>
            <a:srgbClr val="EC0F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7" name="Rectangle 16">
            <a:extLst>
              <a:ext uri="{FF2B5EF4-FFF2-40B4-BE49-F238E27FC236}">
                <a16:creationId xmlns:a16="http://schemas.microsoft.com/office/drawing/2014/main" id="{E65527D2-F6AA-4B59-49B5-368BD7DFDEFA}"/>
              </a:ext>
            </a:extLst>
          </p:cNvPr>
          <p:cNvSpPr/>
          <p:nvPr/>
        </p:nvSpPr>
        <p:spPr>
          <a:xfrm>
            <a:off x="2732327" y="2938558"/>
            <a:ext cx="78377" cy="1885201"/>
          </a:xfrm>
          <a:prstGeom prst="rect">
            <a:avLst/>
          </a:prstGeom>
          <a:solidFill>
            <a:srgbClr val="9F41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9" name="Rectangle 18">
            <a:extLst>
              <a:ext uri="{FF2B5EF4-FFF2-40B4-BE49-F238E27FC236}">
                <a16:creationId xmlns:a16="http://schemas.microsoft.com/office/drawing/2014/main" id="{0A20398C-54E1-CF62-19D0-D36ADFFDB165}"/>
              </a:ext>
            </a:extLst>
          </p:cNvPr>
          <p:cNvSpPr/>
          <p:nvPr/>
        </p:nvSpPr>
        <p:spPr>
          <a:xfrm>
            <a:off x="4396753" y="2938558"/>
            <a:ext cx="78377" cy="1885201"/>
          </a:xfrm>
          <a:prstGeom prst="rect">
            <a:avLst/>
          </a:prstGeom>
          <a:solidFill>
            <a:srgbClr val="9F41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1" name="Rectangle 20">
            <a:extLst>
              <a:ext uri="{FF2B5EF4-FFF2-40B4-BE49-F238E27FC236}">
                <a16:creationId xmlns:a16="http://schemas.microsoft.com/office/drawing/2014/main" id="{B9839F0A-1B99-C47F-911E-9014EAAFA1DC}"/>
              </a:ext>
            </a:extLst>
          </p:cNvPr>
          <p:cNvSpPr/>
          <p:nvPr/>
        </p:nvSpPr>
        <p:spPr>
          <a:xfrm>
            <a:off x="6381253" y="2938557"/>
            <a:ext cx="78377" cy="1885201"/>
          </a:xfrm>
          <a:prstGeom prst="rect">
            <a:avLst/>
          </a:prstGeom>
          <a:solidFill>
            <a:srgbClr val="9F41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2" name="Oval 21">
            <a:extLst>
              <a:ext uri="{FF2B5EF4-FFF2-40B4-BE49-F238E27FC236}">
                <a16:creationId xmlns:a16="http://schemas.microsoft.com/office/drawing/2014/main" id="{78E46A3D-6DF3-409E-EE20-6565703E96B0}"/>
              </a:ext>
            </a:extLst>
          </p:cNvPr>
          <p:cNvSpPr/>
          <p:nvPr/>
        </p:nvSpPr>
        <p:spPr>
          <a:xfrm>
            <a:off x="2725795" y="1711093"/>
            <a:ext cx="169818" cy="245258"/>
          </a:xfrm>
          <a:prstGeom prst="ellipse">
            <a:avLst/>
          </a:prstGeom>
          <a:noFill/>
          <a:ln w="28575">
            <a:solidFill>
              <a:srgbClr val="EC0F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4" name="Oval 23">
            <a:extLst>
              <a:ext uri="{FF2B5EF4-FFF2-40B4-BE49-F238E27FC236}">
                <a16:creationId xmlns:a16="http://schemas.microsoft.com/office/drawing/2014/main" id="{85909731-2F62-E25D-30D5-72D0326F7C9C}"/>
              </a:ext>
            </a:extLst>
          </p:cNvPr>
          <p:cNvSpPr/>
          <p:nvPr/>
        </p:nvSpPr>
        <p:spPr>
          <a:xfrm>
            <a:off x="2988497" y="1711093"/>
            <a:ext cx="202474" cy="245258"/>
          </a:xfrm>
          <a:prstGeom prst="ellipse">
            <a:avLst/>
          </a:prstGeom>
          <a:noFill/>
          <a:ln w="28575">
            <a:solidFill>
              <a:srgbClr val="A34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5" name="Oval 24">
            <a:extLst>
              <a:ext uri="{FF2B5EF4-FFF2-40B4-BE49-F238E27FC236}">
                <a16:creationId xmlns:a16="http://schemas.microsoft.com/office/drawing/2014/main" id="{FD263526-3685-155D-646D-6FCAC4655AE5}"/>
              </a:ext>
            </a:extLst>
          </p:cNvPr>
          <p:cNvSpPr/>
          <p:nvPr/>
        </p:nvSpPr>
        <p:spPr>
          <a:xfrm>
            <a:off x="3289361" y="1711093"/>
            <a:ext cx="202474" cy="245258"/>
          </a:xfrm>
          <a:prstGeom prst="ellipse">
            <a:avLst/>
          </a:prstGeom>
          <a:noFill/>
          <a:ln w="28575">
            <a:solidFill>
              <a:srgbClr val="A34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6" name="Oval 25">
            <a:extLst>
              <a:ext uri="{FF2B5EF4-FFF2-40B4-BE49-F238E27FC236}">
                <a16:creationId xmlns:a16="http://schemas.microsoft.com/office/drawing/2014/main" id="{3C28CCB0-5728-1CC8-3111-F428F3E6A5D3}"/>
              </a:ext>
            </a:extLst>
          </p:cNvPr>
          <p:cNvSpPr/>
          <p:nvPr/>
        </p:nvSpPr>
        <p:spPr>
          <a:xfrm>
            <a:off x="3610854" y="1711093"/>
            <a:ext cx="202474" cy="245258"/>
          </a:xfrm>
          <a:prstGeom prst="ellipse">
            <a:avLst/>
          </a:prstGeom>
          <a:noFill/>
          <a:ln w="28575">
            <a:solidFill>
              <a:srgbClr val="EC0F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7" name="Oval 26">
            <a:extLst>
              <a:ext uri="{FF2B5EF4-FFF2-40B4-BE49-F238E27FC236}">
                <a16:creationId xmlns:a16="http://schemas.microsoft.com/office/drawing/2014/main" id="{EE5B8704-6115-975C-471D-D530155B30DC}"/>
              </a:ext>
            </a:extLst>
          </p:cNvPr>
          <p:cNvSpPr/>
          <p:nvPr/>
        </p:nvSpPr>
        <p:spPr>
          <a:xfrm>
            <a:off x="3924937" y="1711093"/>
            <a:ext cx="202474" cy="245258"/>
          </a:xfrm>
          <a:prstGeom prst="ellipse">
            <a:avLst/>
          </a:prstGeom>
          <a:noFill/>
          <a:ln w="28575">
            <a:solidFill>
              <a:srgbClr val="EC0F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8" name="Oval 27">
            <a:extLst>
              <a:ext uri="{FF2B5EF4-FFF2-40B4-BE49-F238E27FC236}">
                <a16:creationId xmlns:a16="http://schemas.microsoft.com/office/drawing/2014/main" id="{D762EE31-D425-FF5D-1CDA-5A77B6E4FA06}"/>
              </a:ext>
            </a:extLst>
          </p:cNvPr>
          <p:cNvSpPr/>
          <p:nvPr/>
        </p:nvSpPr>
        <p:spPr>
          <a:xfrm>
            <a:off x="4225801" y="1711093"/>
            <a:ext cx="202474" cy="245258"/>
          </a:xfrm>
          <a:prstGeom prst="ellipse">
            <a:avLst/>
          </a:prstGeom>
          <a:noFill/>
          <a:ln w="28575">
            <a:solidFill>
              <a:srgbClr val="A34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4" name="Oval 33">
            <a:extLst>
              <a:ext uri="{FF2B5EF4-FFF2-40B4-BE49-F238E27FC236}">
                <a16:creationId xmlns:a16="http://schemas.microsoft.com/office/drawing/2014/main" id="{6391FCF4-E8F4-4981-E235-A8E931532AC1}"/>
              </a:ext>
            </a:extLst>
          </p:cNvPr>
          <p:cNvSpPr/>
          <p:nvPr/>
        </p:nvSpPr>
        <p:spPr>
          <a:xfrm>
            <a:off x="4547294" y="1711093"/>
            <a:ext cx="202474" cy="245258"/>
          </a:xfrm>
          <a:prstGeom prst="ellipse">
            <a:avLst/>
          </a:prstGeom>
          <a:noFill/>
          <a:ln w="28575">
            <a:solidFill>
              <a:srgbClr val="A34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7" name="Oval 36">
            <a:extLst>
              <a:ext uri="{FF2B5EF4-FFF2-40B4-BE49-F238E27FC236}">
                <a16:creationId xmlns:a16="http://schemas.microsoft.com/office/drawing/2014/main" id="{CDAC3AD2-9F65-FDC8-11DF-651662E0EADB}"/>
              </a:ext>
            </a:extLst>
          </p:cNvPr>
          <p:cNvSpPr/>
          <p:nvPr/>
        </p:nvSpPr>
        <p:spPr>
          <a:xfrm>
            <a:off x="4874293" y="1711093"/>
            <a:ext cx="202474" cy="245258"/>
          </a:xfrm>
          <a:prstGeom prst="ellipse">
            <a:avLst/>
          </a:prstGeom>
          <a:noFill/>
          <a:ln w="28575">
            <a:solidFill>
              <a:srgbClr val="EC0F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8" name="Oval 37">
            <a:extLst>
              <a:ext uri="{FF2B5EF4-FFF2-40B4-BE49-F238E27FC236}">
                <a16:creationId xmlns:a16="http://schemas.microsoft.com/office/drawing/2014/main" id="{56ABBCD4-97BA-B745-EB97-6AA47E9BBB41}"/>
              </a:ext>
            </a:extLst>
          </p:cNvPr>
          <p:cNvSpPr/>
          <p:nvPr/>
        </p:nvSpPr>
        <p:spPr>
          <a:xfrm>
            <a:off x="5175157" y="1711093"/>
            <a:ext cx="202474" cy="245258"/>
          </a:xfrm>
          <a:prstGeom prst="ellipse">
            <a:avLst/>
          </a:prstGeom>
          <a:noFill/>
          <a:ln w="28575">
            <a:solidFill>
              <a:srgbClr val="EC0F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39" name="Oval 38">
            <a:extLst>
              <a:ext uri="{FF2B5EF4-FFF2-40B4-BE49-F238E27FC236}">
                <a16:creationId xmlns:a16="http://schemas.microsoft.com/office/drawing/2014/main" id="{33A2631C-BAD4-B540-7563-FA6DB6E2CC94}"/>
              </a:ext>
            </a:extLst>
          </p:cNvPr>
          <p:cNvSpPr/>
          <p:nvPr/>
        </p:nvSpPr>
        <p:spPr>
          <a:xfrm>
            <a:off x="5496650" y="1711093"/>
            <a:ext cx="202474" cy="245258"/>
          </a:xfrm>
          <a:prstGeom prst="ellipse">
            <a:avLst/>
          </a:prstGeom>
          <a:noFill/>
          <a:ln w="28575">
            <a:solidFill>
              <a:srgbClr val="A34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0" name="Oval 39">
            <a:extLst>
              <a:ext uri="{FF2B5EF4-FFF2-40B4-BE49-F238E27FC236}">
                <a16:creationId xmlns:a16="http://schemas.microsoft.com/office/drawing/2014/main" id="{E2FDC4B7-43FC-28D6-4111-3B833622C33B}"/>
              </a:ext>
            </a:extLst>
          </p:cNvPr>
          <p:cNvSpPr/>
          <p:nvPr/>
        </p:nvSpPr>
        <p:spPr>
          <a:xfrm>
            <a:off x="5797817" y="1711092"/>
            <a:ext cx="202474" cy="245258"/>
          </a:xfrm>
          <a:prstGeom prst="ellipse">
            <a:avLst/>
          </a:prstGeom>
          <a:noFill/>
          <a:ln w="28575">
            <a:solidFill>
              <a:srgbClr val="A34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1" name="Oval 40">
            <a:extLst>
              <a:ext uri="{FF2B5EF4-FFF2-40B4-BE49-F238E27FC236}">
                <a16:creationId xmlns:a16="http://schemas.microsoft.com/office/drawing/2014/main" id="{CB6B58FD-148E-6510-CE8D-89B190AFEB53}"/>
              </a:ext>
            </a:extLst>
          </p:cNvPr>
          <p:cNvSpPr/>
          <p:nvPr/>
        </p:nvSpPr>
        <p:spPr>
          <a:xfrm>
            <a:off x="6098681" y="1711092"/>
            <a:ext cx="202474" cy="245258"/>
          </a:xfrm>
          <a:prstGeom prst="ellipse">
            <a:avLst/>
          </a:prstGeom>
          <a:noFill/>
          <a:ln w="28575">
            <a:solidFill>
              <a:srgbClr val="EC0F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Tree>
    <p:extLst>
      <p:ext uri="{BB962C8B-B14F-4D97-AF65-F5344CB8AC3E}">
        <p14:creationId xmlns:p14="http://schemas.microsoft.com/office/powerpoint/2010/main" val="2726568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2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2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2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2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2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2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2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2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200"/>
                                        <p:tgtEl>
                                          <p:spTgt spid="1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2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7" grpId="0" animBg="1"/>
      <p:bldP spid="19" grpId="0" animBg="1"/>
      <p:bldP spid="21" grpId="0" animBg="1"/>
      <p:bldP spid="22" grpId="0" animBg="1"/>
      <p:bldP spid="24" grpId="0" animBg="1"/>
      <p:bldP spid="25" grpId="0" animBg="1"/>
      <p:bldP spid="26" grpId="0" animBg="1"/>
      <p:bldP spid="27" grpId="0" animBg="1"/>
      <p:bldP spid="28" grpId="0" animBg="1"/>
      <p:bldP spid="34" grpId="0" animBg="1"/>
      <p:bldP spid="37" grpId="0" animBg="1"/>
      <p:bldP spid="38" grpId="0" animBg="1"/>
      <p:bldP spid="39" grpId="0" animBg="1"/>
      <p:bldP spid="40" grpId="0" animBg="1"/>
      <p:bldP spid="4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 Extracting symbols coordinates</a:t>
            </a:r>
            <a:endParaRPr sz="3600" dirty="0"/>
          </a:p>
        </p:txBody>
      </p:sp>
      <p:pic>
        <p:nvPicPr>
          <p:cNvPr id="2" name="Picture 1">
            <a:extLst>
              <a:ext uri="{FF2B5EF4-FFF2-40B4-BE49-F238E27FC236}">
                <a16:creationId xmlns:a16="http://schemas.microsoft.com/office/drawing/2014/main" id="{10416D8A-4486-7641-BBB7-DA3486B41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789" y="1437936"/>
            <a:ext cx="3878128" cy="860654"/>
          </a:xfrm>
          <a:prstGeom prst="rect">
            <a:avLst/>
          </a:prstGeom>
          <a:effectLst>
            <a:glow rad="228600">
              <a:schemeClr val="accent5">
                <a:satMod val="175000"/>
                <a:alpha val="40000"/>
              </a:schemeClr>
            </a:glow>
          </a:effectLst>
        </p:spPr>
      </p:pic>
      <p:pic>
        <p:nvPicPr>
          <p:cNvPr id="3" name="Picture 2">
            <a:extLst>
              <a:ext uri="{FF2B5EF4-FFF2-40B4-BE49-F238E27FC236}">
                <a16:creationId xmlns:a16="http://schemas.microsoft.com/office/drawing/2014/main" id="{F85ADBAB-0298-DFAC-42C7-DBF70897F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4363" y="1432565"/>
            <a:ext cx="1468478" cy="866025"/>
          </a:xfrm>
          <a:prstGeom prst="rect">
            <a:avLst/>
          </a:prstGeom>
          <a:effectLst>
            <a:glow rad="228600">
              <a:schemeClr val="accent5">
                <a:satMod val="175000"/>
                <a:alpha val="40000"/>
              </a:schemeClr>
            </a:glow>
          </a:effectLst>
        </p:spPr>
      </p:pic>
      <p:cxnSp>
        <p:nvCxnSpPr>
          <p:cNvPr id="4" name="Straight Arrow Connector 3">
            <a:extLst>
              <a:ext uri="{FF2B5EF4-FFF2-40B4-BE49-F238E27FC236}">
                <a16:creationId xmlns:a16="http://schemas.microsoft.com/office/drawing/2014/main" id="{61EED223-CADB-B768-1FFA-E628A34F2806}"/>
              </a:ext>
            </a:extLst>
          </p:cNvPr>
          <p:cNvCxnSpPr>
            <a:cxnSpLocks/>
          </p:cNvCxnSpPr>
          <p:nvPr/>
        </p:nvCxnSpPr>
        <p:spPr>
          <a:xfrm rot="16200000">
            <a:off x="5575429" y="1463040"/>
            <a:ext cx="0" cy="764180"/>
          </a:xfrm>
          <a:prstGeom prst="straightConnector1">
            <a:avLst/>
          </a:prstGeom>
          <a:ln w="57150">
            <a:solidFill>
              <a:srgbClr val="6666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48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 Extracting symbols coordinates</a:t>
            </a:r>
            <a:endParaRPr sz="3600" dirty="0"/>
          </a:p>
        </p:txBody>
      </p:sp>
      <p:pic>
        <p:nvPicPr>
          <p:cNvPr id="3" name="Picture 2">
            <a:extLst>
              <a:ext uri="{FF2B5EF4-FFF2-40B4-BE49-F238E27FC236}">
                <a16:creationId xmlns:a16="http://schemas.microsoft.com/office/drawing/2014/main" id="{F85ADBAB-0298-DFAC-42C7-DBF7089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735" y="1360720"/>
            <a:ext cx="1468478" cy="866025"/>
          </a:xfrm>
          <a:prstGeom prst="rect">
            <a:avLst/>
          </a:prstGeom>
          <a:effectLst>
            <a:glow rad="228600">
              <a:schemeClr val="accent5">
                <a:satMod val="175000"/>
                <a:alpha val="40000"/>
              </a:schemeClr>
            </a:glow>
          </a:effectLst>
        </p:spPr>
      </p:pic>
      <p:pic>
        <p:nvPicPr>
          <p:cNvPr id="6" name="Picture 5">
            <a:extLst>
              <a:ext uri="{FF2B5EF4-FFF2-40B4-BE49-F238E27FC236}">
                <a16:creationId xmlns:a16="http://schemas.microsoft.com/office/drawing/2014/main" id="{B1404275-F373-ADB0-BEB9-A8B2E6B0EE8A}"/>
              </a:ext>
            </a:extLst>
          </p:cNvPr>
          <p:cNvPicPr>
            <a:picLocks noChangeAspect="1"/>
          </p:cNvPicPr>
          <p:nvPr/>
        </p:nvPicPr>
        <p:blipFill>
          <a:blip r:embed="rId4"/>
          <a:stretch>
            <a:fillRect/>
          </a:stretch>
        </p:blipFill>
        <p:spPr>
          <a:xfrm>
            <a:off x="2004987" y="2844911"/>
            <a:ext cx="5133975" cy="1885950"/>
          </a:xfrm>
          <a:prstGeom prst="rect">
            <a:avLst/>
          </a:prstGeom>
          <a:effectLst>
            <a:glow rad="228600">
              <a:schemeClr val="accent5">
                <a:satMod val="175000"/>
                <a:alpha val="40000"/>
              </a:schemeClr>
            </a:glow>
          </a:effectLst>
        </p:spPr>
      </p:pic>
      <p:sp>
        <p:nvSpPr>
          <p:cNvPr id="7" name="Rectangle 6">
            <a:extLst>
              <a:ext uri="{FF2B5EF4-FFF2-40B4-BE49-F238E27FC236}">
                <a16:creationId xmlns:a16="http://schemas.microsoft.com/office/drawing/2014/main" id="{09FAE021-A724-EF3E-CF37-9E32978C4062}"/>
              </a:ext>
            </a:extLst>
          </p:cNvPr>
          <p:cNvSpPr/>
          <p:nvPr/>
        </p:nvSpPr>
        <p:spPr>
          <a:xfrm>
            <a:off x="2074917" y="2845660"/>
            <a:ext cx="78377" cy="1885201"/>
          </a:xfrm>
          <a:prstGeom prst="rect">
            <a:avLst/>
          </a:prstGeom>
          <a:solidFill>
            <a:srgbClr val="6D90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8" name="Rectangle 7">
            <a:extLst>
              <a:ext uri="{FF2B5EF4-FFF2-40B4-BE49-F238E27FC236}">
                <a16:creationId xmlns:a16="http://schemas.microsoft.com/office/drawing/2014/main" id="{617A879A-5C53-5956-D801-626BAE9DCBE2}"/>
              </a:ext>
            </a:extLst>
          </p:cNvPr>
          <p:cNvSpPr/>
          <p:nvPr/>
        </p:nvSpPr>
        <p:spPr>
          <a:xfrm>
            <a:off x="3370351" y="2845657"/>
            <a:ext cx="78377" cy="1885201"/>
          </a:xfrm>
          <a:prstGeom prst="rect">
            <a:avLst/>
          </a:prstGeom>
          <a:solidFill>
            <a:srgbClr val="6D90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9" name="Rectangle 8">
            <a:extLst>
              <a:ext uri="{FF2B5EF4-FFF2-40B4-BE49-F238E27FC236}">
                <a16:creationId xmlns:a16="http://schemas.microsoft.com/office/drawing/2014/main" id="{E552074E-E185-EEB8-A1E1-2AE00F9188B5}"/>
              </a:ext>
            </a:extLst>
          </p:cNvPr>
          <p:cNvSpPr/>
          <p:nvPr/>
        </p:nvSpPr>
        <p:spPr>
          <a:xfrm>
            <a:off x="3772062" y="2845655"/>
            <a:ext cx="78377" cy="1885201"/>
          </a:xfrm>
          <a:prstGeom prst="rect">
            <a:avLst/>
          </a:prstGeom>
          <a:solidFill>
            <a:srgbClr val="6D90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0" name="Rectangle 9">
            <a:extLst>
              <a:ext uri="{FF2B5EF4-FFF2-40B4-BE49-F238E27FC236}">
                <a16:creationId xmlns:a16="http://schemas.microsoft.com/office/drawing/2014/main" id="{F430A0DB-2C05-1AF1-215D-FE89F6393A19}"/>
              </a:ext>
            </a:extLst>
          </p:cNvPr>
          <p:cNvSpPr/>
          <p:nvPr/>
        </p:nvSpPr>
        <p:spPr>
          <a:xfrm>
            <a:off x="5084245" y="2845655"/>
            <a:ext cx="78377" cy="1885201"/>
          </a:xfrm>
          <a:prstGeom prst="rect">
            <a:avLst/>
          </a:prstGeom>
          <a:solidFill>
            <a:srgbClr val="6D90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1" name="Rectangle 10">
            <a:extLst>
              <a:ext uri="{FF2B5EF4-FFF2-40B4-BE49-F238E27FC236}">
                <a16:creationId xmlns:a16="http://schemas.microsoft.com/office/drawing/2014/main" id="{5FF850F8-994C-F350-D282-ACF3EBF657EF}"/>
              </a:ext>
            </a:extLst>
          </p:cNvPr>
          <p:cNvSpPr/>
          <p:nvPr/>
        </p:nvSpPr>
        <p:spPr>
          <a:xfrm>
            <a:off x="5718413" y="2845656"/>
            <a:ext cx="78377" cy="1885201"/>
          </a:xfrm>
          <a:prstGeom prst="rect">
            <a:avLst/>
          </a:prstGeom>
          <a:solidFill>
            <a:srgbClr val="6D90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2" name="Rectangle 11">
            <a:extLst>
              <a:ext uri="{FF2B5EF4-FFF2-40B4-BE49-F238E27FC236}">
                <a16:creationId xmlns:a16="http://schemas.microsoft.com/office/drawing/2014/main" id="{CF68E41D-9C3F-2A02-120F-9D898D978DEC}"/>
              </a:ext>
            </a:extLst>
          </p:cNvPr>
          <p:cNvSpPr/>
          <p:nvPr/>
        </p:nvSpPr>
        <p:spPr>
          <a:xfrm>
            <a:off x="7060585" y="2845655"/>
            <a:ext cx="78377" cy="1885201"/>
          </a:xfrm>
          <a:prstGeom prst="rect">
            <a:avLst/>
          </a:prstGeom>
          <a:solidFill>
            <a:srgbClr val="6D90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3" name="Rectangle 12">
            <a:extLst>
              <a:ext uri="{FF2B5EF4-FFF2-40B4-BE49-F238E27FC236}">
                <a16:creationId xmlns:a16="http://schemas.microsoft.com/office/drawing/2014/main" id="{F8F0456C-3A65-1F14-87FA-853FEB0834FF}"/>
              </a:ext>
            </a:extLst>
          </p:cNvPr>
          <p:cNvSpPr/>
          <p:nvPr/>
        </p:nvSpPr>
        <p:spPr>
          <a:xfrm>
            <a:off x="2000866" y="3004013"/>
            <a:ext cx="5138096" cy="111034"/>
          </a:xfrm>
          <a:prstGeom prst="rect">
            <a:avLst/>
          </a:prstGeom>
          <a:solidFill>
            <a:srgbClr val="6D90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4" name="Rectangle 13">
            <a:extLst>
              <a:ext uri="{FF2B5EF4-FFF2-40B4-BE49-F238E27FC236}">
                <a16:creationId xmlns:a16="http://schemas.microsoft.com/office/drawing/2014/main" id="{2FE7FF84-F4D1-3F69-F723-DEF7F291D295}"/>
              </a:ext>
            </a:extLst>
          </p:cNvPr>
          <p:cNvSpPr/>
          <p:nvPr/>
        </p:nvSpPr>
        <p:spPr>
          <a:xfrm>
            <a:off x="2000891" y="4492966"/>
            <a:ext cx="5138096" cy="111034"/>
          </a:xfrm>
          <a:prstGeom prst="rect">
            <a:avLst/>
          </a:prstGeom>
          <a:solidFill>
            <a:srgbClr val="6D90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Tree>
    <p:extLst>
      <p:ext uri="{BB962C8B-B14F-4D97-AF65-F5344CB8AC3E}">
        <p14:creationId xmlns:p14="http://schemas.microsoft.com/office/powerpoint/2010/main" val="3599283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Dividing the page into symbol images</a:t>
            </a:r>
            <a:endParaRPr sz="3600" dirty="0"/>
          </a:p>
        </p:txBody>
      </p:sp>
      <p:sp>
        <p:nvSpPr>
          <p:cNvPr id="2" name="Content Placeholder 2">
            <a:extLst>
              <a:ext uri="{FF2B5EF4-FFF2-40B4-BE49-F238E27FC236}">
                <a16:creationId xmlns:a16="http://schemas.microsoft.com/office/drawing/2014/main" id="{7A15D3E3-F59E-BF5A-A882-EC9CF6EFB6D1}"/>
              </a:ext>
            </a:extLst>
          </p:cNvPr>
          <p:cNvSpPr txBox="1">
            <a:spLocks/>
          </p:cNvSpPr>
          <p:nvPr/>
        </p:nvSpPr>
        <p:spPr>
          <a:xfrm>
            <a:off x="642892" y="1300299"/>
            <a:ext cx="7952468" cy="84854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350" dirty="0">
                <a:latin typeface="Ubuntu" panose="020B0504030602030204" pitchFamily="34" charset="0"/>
              </a:rPr>
              <a:t>By iterating the we extracted from the previous step we iterate each symbol by the four coordinates that holds it, then the images are cropped and passed to the next stage of recognition in order. </a:t>
            </a:r>
          </a:p>
          <a:p>
            <a:pPr marL="0" indent="0" algn="just">
              <a:buNone/>
            </a:pPr>
            <a:endParaRPr lang="en-US" sz="1350" dirty="0">
              <a:latin typeface="Ubuntu" panose="020B0504030602030204" pitchFamily="34" charset="0"/>
            </a:endParaRPr>
          </a:p>
        </p:txBody>
      </p:sp>
      <p:pic>
        <p:nvPicPr>
          <p:cNvPr id="5" name="Picture 4">
            <a:extLst>
              <a:ext uri="{FF2B5EF4-FFF2-40B4-BE49-F238E27FC236}">
                <a16:creationId xmlns:a16="http://schemas.microsoft.com/office/drawing/2014/main" id="{36480E04-154B-8D46-DCB9-1D4411DF3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8" y="1893628"/>
            <a:ext cx="8182153" cy="1735608"/>
          </a:xfrm>
          <a:prstGeom prst="rect">
            <a:avLst/>
          </a:prstGeom>
          <a:effectLst>
            <a:glow rad="228600">
              <a:schemeClr val="accent5">
                <a:satMod val="175000"/>
                <a:alpha val="40000"/>
              </a:schemeClr>
            </a:glow>
          </a:effectLst>
        </p:spPr>
      </p:pic>
      <p:sp>
        <p:nvSpPr>
          <p:cNvPr id="15" name="Content Placeholder 2">
            <a:extLst>
              <a:ext uri="{FF2B5EF4-FFF2-40B4-BE49-F238E27FC236}">
                <a16:creationId xmlns:a16="http://schemas.microsoft.com/office/drawing/2014/main" id="{1B651C3B-4B3A-8092-9B99-3A211DDA66F8}"/>
              </a:ext>
            </a:extLst>
          </p:cNvPr>
          <p:cNvSpPr txBox="1">
            <a:spLocks/>
          </p:cNvSpPr>
          <p:nvPr/>
        </p:nvSpPr>
        <p:spPr>
          <a:xfrm>
            <a:off x="710583" y="3954236"/>
            <a:ext cx="7952468" cy="84854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350" dirty="0">
                <a:latin typeface="Ubuntu" panose="020B0504030602030204" pitchFamily="34" charset="0"/>
              </a:rPr>
              <a:t>The dividing was not efficient in case of rotated pages as the process of aligning changed the size of the dots which the threshold is calibrated on, resulting incorrect divisions for some lines, which lead to use of straightened pages only this approach.</a:t>
            </a:r>
          </a:p>
        </p:txBody>
      </p:sp>
    </p:spTree>
    <p:extLst>
      <p:ext uri="{BB962C8B-B14F-4D97-AF65-F5344CB8AC3E}">
        <p14:creationId xmlns:p14="http://schemas.microsoft.com/office/powerpoint/2010/main" val="269221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Problems and Challenges</a:t>
            </a:r>
            <a:endParaRPr sz="3600" dirty="0"/>
          </a:p>
        </p:txBody>
      </p:sp>
      <p:sp>
        <p:nvSpPr>
          <p:cNvPr id="2" name="Content Placeholder 2">
            <a:extLst>
              <a:ext uri="{FF2B5EF4-FFF2-40B4-BE49-F238E27FC236}">
                <a16:creationId xmlns:a16="http://schemas.microsoft.com/office/drawing/2014/main" id="{7A15D3E3-F59E-BF5A-A882-EC9CF6EFB6D1}"/>
              </a:ext>
            </a:extLst>
          </p:cNvPr>
          <p:cNvSpPr txBox="1">
            <a:spLocks/>
          </p:cNvSpPr>
          <p:nvPr/>
        </p:nvSpPr>
        <p:spPr>
          <a:xfrm>
            <a:off x="488335" y="1300299"/>
            <a:ext cx="8167279" cy="1612718"/>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b="1" dirty="0">
                <a:latin typeface="Ubuntu" panose="020B0504030602030204" pitchFamily="34" charset="0"/>
              </a:rPr>
              <a:t>Eliminating unnecessary points</a:t>
            </a:r>
          </a:p>
          <a:p>
            <a:pPr marL="0" indent="0" algn="just">
              <a:buNone/>
            </a:pPr>
            <a:br>
              <a:rPr lang="ar-EG" sz="1600" b="1" dirty="0">
                <a:latin typeface="Ubuntu" panose="020B0504030602030204" pitchFamily="34" charset="0"/>
              </a:rPr>
            </a:br>
            <a:r>
              <a:rPr lang="en-US" sz="1600" dirty="0">
                <a:latin typeface="Ubuntu" panose="020B0504030602030204" pitchFamily="34" charset="0"/>
              </a:rPr>
              <a:t>there are some occasions where the user differentiate from the standard form of the Braille symbol and print the symbol with 4 rows instead of 3, which results in ruining the whole order of the coordinates as we work with only the standard form of 6 Braille dots.</a:t>
            </a:r>
            <a:br>
              <a:rPr lang="ar-EG" sz="1600" dirty="0">
                <a:latin typeface="Ubuntu" panose="020B0504030602030204" pitchFamily="34" charset="0"/>
              </a:rPr>
            </a:br>
            <a:endParaRPr lang="en-US" sz="1600" dirty="0">
              <a:latin typeface="Ubuntu" panose="020B0504030602030204" pitchFamily="34" charset="0"/>
            </a:endParaRPr>
          </a:p>
        </p:txBody>
      </p:sp>
      <p:pic>
        <p:nvPicPr>
          <p:cNvPr id="3" name="Picture 2">
            <a:extLst>
              <a:ext uri="{FF2B5EF4-FFF2-40B4-BE49-F238E27FC236}">
                <a16:creationId xmlns:a16="http://schemas.microsoft.com/office/drawing/2014/main" id="{81DD1BE3-F9A6-8CD2-1B14-C8C07D4DE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103" y="2738939"/>
            <a:ext cx="2651794" cy="2157214"/>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63465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
          <p:cNvSpPr txBox="1">
            <a:spLocks noGrp="1"/>
          </p:cNvSpPr>
          <p:nvPr>
            <p:ph type="title"/>
          </p:nvPr>
        </p:nvSpPr>
        <p:spPr>
          <a:xfrm>
            <a:off x="713225" y="387973"/>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Problems and Challenges</a:t>
            </a:r>
            <a:endParaRPr sz="3600" dirty="0"/>
          </a:p>
        </p:txBody>
      </p:sp>
      <p:sp>
        <p:nvSpPr>
          <p:cNvPr id="2" name="Content Placeholder 2">
            <a:extLst>
              <a:ext uri="{FF2B5EF4-FFF2-40B4-BE49-F238E27FC236}">
                <a16:creationId xmlns:a16="http://schemas.microsoft.com/office/drawing/2014/main" id="{7A15D3E3-F59E-BF5A-A882-EC9CF6EFB6D1}"/>
              </a:ext>
            </a:extLst>
          </p:cNvPr>
          <p:cNvSpPr txBox="1">
            <a:spLocks/>
          </p:cNvSpPr>
          <p:nvPr/>
        </p:nvSpPr>
        <p:spPr>
          <a:xfrm>
            <a:off x="642891" y="1300299"/>
            <a:ext cx="4850766" cy="282103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b="1" dirty="0">
                <a:latin typeface="Ubuntu" panose="020B0504030602030204" pitchFamily="34" charset="0"/>
              </a:rPr>
              <a:t>Page number fading with threshold</a:t>
            </a:r>
          </a:p>
          <a:p>
            <a:pPr marL="0" indent="0" algn="just">
              <a:buNone/>
            </a:pPr>
            <a:br>
              <a:rPr lang="ar-EG" sz="1600" b="1" dirty="0">
                <a:latin typeface="Ubuntu" panose="020B0504030602030204" pitchFamily="34" charset="0"/>
              </a:rPr>
            </a:br>
            <a:r>
              <a:rPr lang="en-US" sz="1600" dirty="0">
                <a:latin typeface="Ubuntu" panose="020B0504030602030204" pitchFamily="34" charset="0"/>
              </a:rPr>
              <a:t>This problem occur as the symbol of the number is always in a whole number of rows alone with no other symbols, so threshold that eliminate noise remove it. To solve this, we implemented dynamic threshold.</a:t>
            </a:r>
          </a:p>
        </p:txBody>
      </p:sp>
      <p:grpSp>
        <p:nvGrpSpPr>
          <p:cNvPr id="12" name="Group 11">
            <a:extLst>
              <a:ext uri="{FF2B5EF4-FFF2-40B4-BE49-F238E27FC236}">
                <a16:creationId xmlns:a16="http://schemas.microsoft.com/office/drawing/2014/main" id="{AADB91EE-E051-0B0A-AAD7-43D42912B730}"/>
              </a:ext>
            </a:extLst>
          </p:cNvPr>
          <p:cNvGrpSpPr/>
          <p:nvPr/>
        </p:nvGrpSpPr>
        <p:grpSpPr>
          <a:xfrm>
            <a:off x="5846172" y="1100694"/>
            <a:ext cx="2956404" cy="3991100"/>
            <a:chOff x="5846172" y="1100694"/>
            <a:chExt cx="2956404" cy="3991100"/>
          </a:xfrm>
        </p:grpSpPr>
        <p:pic>
          <p:nvPicPr>
            <p:cNvPr id="13" name="Picture 12">
              <a:extLst>
                <a:ext uri="{FF2B5EF4-FFF2-40B4-BE49-F238E27FC236}">
                  <a16:creationId xmlns:a16="http://schemas.microsoft.com/office/drawing/2014/main" id="{9C1E1D8A-43BE-433E-D011-F3D47873CEF5}"/>
                </a:ext>
              </a:extLst>
            </p:cNvPr>
            <p:cNvPicPr>
              <a:picLocks noChangeAspect="1"/>
            </p:cNvPicPr>
            <p:nvPr/>
          </p:nvPicPr>
          <p:blipFill rotWithShape="1">
            <a:blip r:embed="rId3"/>
            <a:srcRect l="1866" t="1" r="462" b="926"/>
            <a:stretch/>
          </p:blipFill>
          <p:spPr>
            <a:xfrm>
              <a:off x="5846172" y="1100694"/>
              <a:ext cx="2956404" cy="3991100"/>
            </a:xfrm>
            <a:prstGeom prst="rect">
              <a:avLst/>
            </a:prstGeom>
            <a:effectLst>
              <a:glow rad="228600">
                <a:schemeClr val="accent5">
                  <a:satMod val="175000"/>
                  <a:alpha val="40000"/>
                </a:schemeClr>
              </a:glow>
            </a:effectLst>
          </p:spPr>
        </p:pic>
        <p:sp>
          <p:nvSpPr>
            <p:cNvPr id="14" name="Rectangle 13">
              <a:extLst>
                <a:ext uri="{FF2B5EF4-FFF2-40B4-BE49-F238E27FC236}">
                  <a16:creationId xmlns:a16="http://schemas.microsoft.com/office/drawing/2014/main" id="{D9810054-BE59-FF9E-5BD7-242E60EB02CC}"/>
                </a:ext>
              </a:extLst>
            </p:cNvPr>
            <p:cNvSpPr/>
            <p:nvPr/>
          </p:nvSpPr>
          <p:spPr>
            <a:xfrm>
              <a:off x="5897880" y="1152400"/>
              <a:ext cx="2852989" cy="147899"/>
            </a:xfrm>
            <a:prstGeom prst="rect">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grpSp>
      <p:cxnSp>
        <p:nvCxnSpPr>
          <p:cNvPr id="16" name="Straight Connector 15">
            <a:extLst>
              <a:ext uri="{FF2B5EF4-FFF2-40B4-BE49-F238E27FC236}">
                <a16:creationId xmlns:a16="http://schemas.microsoft.com/office/drawing/2014/main" id="{10966A12-C688-D155-1BCE-3069F6BD4724}"/>
              </a:ext>
            </a:extLst>
          </p:cNvPr>
          <p:cNvCxnSpPr>
            <a:cxnSpLocks/>
          </p:cNvCxnSpPr>
          <p:nvPr/>
        </p:nvCxnSpPr>
        <p:spPr>
          <a:xfrm flipH="1">
            <a:off x="171592" y="1226350"/>
            <a:ext cx="5726288" cy="3046508"/>
          </a:xfrm>
          <a:prstGeom prst="line">
            <a:avLst/>
          </a:prstGeom>
          <a:ln w="28575">
            <a:solidFill>
              <a:srgbClr val="00206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5" name="Picture 14" descr="A white sheet of paper with black dots&#10;&#10;Description automatically generated">
            <a:extLst>
              <a:ext uri="{FF2B5EF4-FFF2-40B4-BE49-F238E27FC236}">
                <a16:creationId xmlns:a16="http://schemas.microsoft.com/office/drawing/2014/main" id="{74E7B313-3547-835E-EF16-0A60936C117C}"/>
              </a:ext>
            </a:extLst>
          </p:cNvPr>
          <p:cNvPicPr>
            <a:picLocks noChangeAspect="1"/>
          </p:cNvPicPr>
          <p:nvPr/>
        </p:nvPicPr>
        <p:blipFill rotWithShape="1">
          <a:blip r:embed="rId4"/>
          <a:srcRect t="604" b="94574"/>
          <a:stretch/>
        </p:blipFill>
        <p:spPr>
          <a:xfrm>
            <a:off x="171592" y="4272858"/>
            <a:ext cx="5510752" cy="662283"/>
          </a:xfrm>
          <a:prstGeom prst="rect">
            <a:avLst/>
          </a:prstGeom>
          <a:effectLst>
            <a:glow rad="228600">
              <a:schemeClr val="accent5">
                <a:satMod val="175000"/>
                <a:alpha val="40000"/>
              </a:schemeClr>
            </a:glow>
          </a:effectLst>
        </p:spPr>
      </p:pic>
      <p:cxnSp>
        <p:nvCxnSpPr>
          <p:cNvPr id="17" name="Straight Connector 16">
            <a:extLst>
              <a:ext uri="{FF2B5EF4-FFF2-40B4-BE49-F238E27FC236}">
                <a16:creationId xmlns:a16="http://schemas.microsoft.com/office/drawing/2014/main" id="{81989821-29F2-B310-3CC7-1DE2B26F3483}"/>
              </a:ext>
            </a:extLst>
          </p:cNvPr>
          <p:cNvCxnSpPr>
            <a:cxnSpLocks/>
          </p:cNvCxnSpPr>
          <p:nvPr/>
        </p:nvCxnSpPr>
        <p:spPr>
          <a:xfrm flipH="1">
            <a:off x="5682344" y="1226350"/>
            <a:ext cx="3068525" cy="3046508"/>
          </a:xfrm>
          <a:prstGeom prst="line">
            <a:avLst/>
          </a:prstGeom>
          <a:ln w="28575">
            <a:solidFill>
              <a:srgbClr val="00206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15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par>
                                <p:cTn id="18" presetID="14" presetClass="entr" presetSubtype="1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par>
                                <p:cTn id="21" presetID="14"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randombar(horizontal)">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7"/>
        <p:cNvGrpSpPr/>
        <p:nvPr/>
      </p:nvGrpSpPr>
      <p:grpSpPr>
        <a:xfrm>
          <a:off x="0" y="0"/>
          <a:ext cx="0" cy="0"/>
          <a:chOff x="0" y="0"/>
          <a:chExt cx="0" cy="0"/>
        </a:xfrm>
      </p:grpSpPr>
      <p:pic>
        <p:nvPicPr>
          <p:cNvPr id="3788" name="Google Shape;3788;p30"/>
          <p:cNvPicPr preferRelativeResize="0"/>
          <p:nvPr/>
        </p:nvPicPr>
        <p:blipFill rotWithShape="1">
          <a:blip r:embed="rId3">
            <a:alphaModFix/>
          </a:blip>
          <a:srcRect b="66337"/>
          <a:stretch/>
        </p:blipFill>
        <p:spPr>
          <a:xfrm>
            <a:off x="1625" y="0"/>
            <a:ext cx="9142376" cy="1731450"/>
          </a:xfrm>
          <a:prstGeom prst="rect">
            <a:avLst/>
          </a:prstGeom>
          <a:noFill/>
          <a:ln>
            <a:noFill/>
          </a:ln>
        </p:spPr>
      </p:pic>
      <p:sp>
        <p:nvSpPr>
          <p:cNvPr id="3790" name="Google Shape;3790;p30"/>
          <p:cNvSpPr txBox="1">
            <a:spLocks noGrp="1"/>
          </p:cNvSpPr>
          <p:nvPr>
            <p:ph type="ctrTitle"/>
          </p:nvPr>
        </p:nvSpPr>
        <p:spPr>
          <a:xfrm>
            <a:off x="574327" y="3374375"/>
            <a:ext cx="71340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dirty="0"/>
              <a:t>Preprocessing</a:t>
            </a:r>
            <a:endParaRPr dirty="0"/>
          </a:p>
        </p:txBody>
      </p:sp>
      <p:sp>
        <p:nvSpPr>
          <p:cNvPr id="2" name="Google Shape;3790;p30">
            <a:extLst>
              <a:ext uri="{FF2B5EF4-FFF2-40B4-BE49-F238E27FC236}">
                <a16:creationId xmlns:a16="http://schemas.microsoft.com/office/drawing/2014/main" id="{1C9B0DCA-68DC-B8B8-B4F7-F307E0C78F44}"/>
              </a:ext>
            </a:extLst>
          </p:cNvPr>
          <p:cNvSpPr txBox="1">
            <a:spLocks/>
          </p:cNvSpPr>
          <p:nvPr/>
        </p:nvSpPr>
        <p:spPr>
          <a:xfrm>
            <a:off x="574327" y="2287712"/>
            <a:ext cx="7995346" cy="9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Darker Grotesque Black"/>
              <a:buNone/>
              <a:defRPr sz="7200" b="0" i="0" u="none" strike="noStrike" cap="none">
                <a:solidFill>
                  <a:srgbClr val="0C343D"/>
                </a:solidFill>
                <a:latin typeface="Darker Grotesque Black"/>
                <a:ea typeface="Darker Grotesque Black"/>
                <a:cs typeface="Darker Grotesque Black"/>
                <a:sym typeface="Darker Grotesque Black"/>
              </a:defRPr>
            </a:lvl1pPr>
            <a:lvl2pPr marR="0" lvl="1"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2pPr>
            <a:lvl3pPr marR="0" lvl="2"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3pPr>
            <a:lvl4pPr marR="0" lvl="3"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4pPr>
            <a:lvl5pPr marR="0" lvl="4"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5pPr>
            <a:lvl6pPr marR="0" lvl="5"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6pPr>
            <a:lvl7pPr marR="0" lvl="6"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7pPr>
            <a:lvl8pPr marR="0" lvl="7"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8pPr>
            <a:lvl9pPr marR="0" lvl="8" algn="ctr" rtl="0">
              <a:lnSpc>
                <a:spcPct val="8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9pPr>
          </a:lstStyle>
          <a:p>
            <a:r>
              <a:rPr lang="en-US" sz="4000" dirty="0">
                <a:solidFill>
                  <a:srgbClr val="FF0000"/>
                </a:solidFill>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48"/>
          <p:cNvSpPr txBox="1">
            <a:spLocks noGrp="1"/>
          </p:cNvSpPr>
          <p:nvPr>
            <p:ph type="title"/>
          </p:nvPr>
        </p:nvSpPr>
        <p:spPr>
          <a:xfrm>
            <a:off x="428171" y="1553029"/>
            <a:ext cx="8287657" cy="20465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t>Recognition Using CNN</a:t>
            </a:r>
            <a:endParaRPr sz="5400" dirty="0"/>
          </a:p>
        </p:txBody>
      </p:sp>
    </p:spTree>
    <p:extLst>
      <p:ext uri="{BB962C8B-B14F-4D97-AF65-F5344CB8AC3E}">
        <p14:creationId xmlns:p14="http://schemas.microsoft.com/office/powerpoint/2010/main" val="407121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085" name="Google Shape;4085;p36"/>
          <p:cNvSpPr txBox="1">
            <a:spLocks noGrp="1"/>
          </p:cNvSpPr>
          <p:nvPr>
            <p:ph type="ctrTitle"/>
          </p:nvPr>
        </p:nvSpPr>
        <p:spPr>
          <a:xfrm>
            <a:off x="426811" y="1058210"/>
            <a:ext cx="7717500" cy="8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Convolutional Neural Network</a:t>
            </a:r>
          </a:p>
        </p:txBody>
      </p:sp>
      <p:sp>
        <p:nvSpPr>
          <p:cNvPr id="4086" name="Google Shape;4086;p36"/>
          <p:cNvSpPr txBox="1">
            <a:spLocks noGrp="1"/>
          </p:cNvSpPr>
          <p:nvPr>
            <p:ph type="subTitle" idx="1"/>
          </p:nvPr>
        </p:nvSpPr>
        <p:spPr>
          <a:xfrm>
            <a:off x="1166306" y="2290050"/>
            <a:ext cx="5643600" cy="281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-Convolution Layer           	-Pooling Layer</a:t>
            </a:r>
          </a:p>
          <a:p>
            <a:pPr marL="0" lvl="0" indent="0" algn="just" rtl="0">
              <a:spcBef>
                <a:spcPts val="0"/>
              </a:spcBef>
              <a:spcAft>
                <a:spcPts val="0"/>
              </a:spcAft>
              <a:buNone/>
            </a:pPr>
            <a:r>
              <a:rPr lang="en-US" dirty="0"/>
              <a:t>-Fully Connected Layer    	-Non-Linearity Layers</a:t>
            </a:r>
          </a:p>
        </p:txBody>
      </p:sp>
      <p:pic>
        <p:nvPicPr>
          <p:cNvPr id="2" name="Picture 1">
            <a:extLst>
              <a:ext uri="{FF2B5EF4-FFF2-40B4-BE49-F238E27FC236}">
                <a16:creationId xmlns:a16="http://schemas.microsoft.com/office/drawing/2014/main" id="{B5324EB6-0266-E4E3-CD65-FEEEB528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9947"/>
            <a:ext cx="9144000" cy="2013553"/>
          </a:xfrm>
          <a:prstGeom prst="rect">
            <a:avLst/>
          </a:prstGeom>
          <a:effectLst>
            <a:glow rad="228600">
              <a:schemeClr val="accent5">
                <a:satMod val="175000"/>
                <a:alpha val="40000"/>
              </a:schemeClr>
            </a:glow>
          </a:effectLst>
        </p:spPr>
      </p:pic>
      <p:sp>
        <p:nvSpPr>
          <p:cNvPr id="3" name="Rectangle 2">
            <a:extLst>
              <a:ext uri="{FF2B5EF4-FFF2-40B4-BE49-F238E27FC236}">
                <a16:creationId xmlns:a16="http://schemas.microsoft.com/office/drawing/2014/main" id="{87A271FA-6DB2-ACD2-97C8-C8FDD337CCDF}"/>
              </a:ext>
            </a:extLst>
          </p:cNvPr>
          <p:cNvSpPr/>
          <p:nvPr/>
        </p:nvSpPr>
        <p:spPr>
          <a:xfrm>
            <a:off x="7304183" y="3492347"/>
            <a:ext cx="330506" cy="9474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4 General Fully Connected Neural Networks | The Mathematical Engineering of  Deep Learning (2021)">
            <a:extLst>
              <a:ext uri="{FF2B5EF4-FFF2-40B4-BE49-F238E27FC236}">
                <a16:creationId xmlns:a16="http://schemas.microsoft.com/office/drawing/2014/main" id="{81CDBA03-9EA2-F257-D9B7-28A4E2DBE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195"/>
          <a:stretch/>
        </p:blipFill>
        <p:spPr bwMode="auto">
          <a:xfrm>
            <a:off x="6687389" y="1799220"/>
            <a:ext cx="1564093" cy="994437"/>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5B6F187F-A29D-5C43-AAE6-8C3F990D5265}"/>
              </a:ext>
            </a:extLst>
          </p:cNvPr>
          <p:cNvCxnSpPr/>
          <p:nvPr/>
        </p:nvCxnSpPr>
        <p:spPr>
          <a:xfrm flipV="1">
            <a:off x="7634689" y="2813929"/>
            <a:ext cx="616945" cy="678418"/>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1F0B234-91C7-268D-DB4D-BCB6E3E1CED4}"/>
              </a:ext>
            </a:extLst>
          </p:cNvPr>
          <p:cNvCxnSpPr/>
          <p:nvPr/>
        </p:nvCxnSpPr>
        <p:spPr>
          <a:xfrm flipH="1" flipV="1">
            <a:off x="6687390" y="2813929"/>
            <a:ext cx="616793" cy="678418"/>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1316287" y="1241445"/>
            <a:ext cx="2702400"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t>Datasets</a:t>
            </a:r>
          </a:p>
        </p:txBody>
      </p:sp>
      <p:sp>
        <p:nvSpPr>
          <p:cNvPr id="4079" name="Google Shape;4079;p35"/>
          <p:cNvSpPr txBox="1">
            <a:spLocks noGrp="1"/>
          </p:cNvSpPr>
          <p:nvPr>
            <p:ph type="subTitle" idx="1"/>
          </p:nvPr>
        </p:nvSpPr>
        <p:spPr>
          <a:xfrm>
            <a:off x="1315812" y="2571750"/>
            <a:ext cx="3568608" cy="947400"/>
          </a:xfrm>
          <a:prstGeom prst="rect">
            <a:avLst/>
          </a:prstGeom>
        </p:spPr>
        <p:txBody>
          <a:bodyPr spcFirstLastPara="1" wrap="square" lIns="91425" tIns="91425" rIns="91425" bIns="91425" anchor="ctr" anchorCtr="0">
            <a:noAutofit/>
          </a:bodyPr>
          <a:lstStyle/>
          <a:p>
            <a:pPr marL="501650" indent="-342900" algn="just">
              <a:buFont typeface="Arial" panose="020B0604020202020204" pitchFamily="34" charset="0"/>
              <a:buChar char="•"/>
            </a:pPr>
            <a:r>
              <a:rPr lang="en-US" sz="1600" dirty="0"/>
              <a:t>In our project, we used two different datasets:</a:t>
            </a:r>
          </a:p>
          <a:p>
            <a:pPr lvl="1" indent="-457200" algn="just">
              <a:buFont typeface="+mj-lt"/>
              <a:buAutoNum type="arabicPeriod"/>
            </a:pPr>
            <a:r>
              <a:rPr lang="en-US" dirty="0"/>
              <a:t>Kaggle dataset.</a:t>
            </a:r>
          </a:p>
          <a:p>
            <a:pPr lvl="1" indent="-457200" algn="just">
              <a:buFont typeface="+mj-lt"/>
              <a:buAutoNum type="arabicPeriod"/>
            </a:pPr>
            <a:r>
              <a:rPr lang="en-US" dirty="0"/>
              <a:t>Our custom dataset.</a:t>
            </a:r>
          </a:p>
        </p:txBody>
      </p:sp>
      <p:pic>
        <p:nvPicPr>
          <p:cNvPr id="4080" name="Google Shape;4080;p35"/>
          <p:cNvPicPr preferRelativeResize="0"/>
          <p:nvPr/>
        </p:nvPicPr>
        <p:blipFill rotWithShape="1">
          <a:blip r:embed="rId3">
            <a:alphaModFix/>
          </a:blip>
          <a:srcRect l="34948" r="15211"/>
          <a:stretch/>
        </p:blipFill>
        <p:spPr>
          <a:xfrm>
            <a:off x="5302520" y="0"/>
            <a:ext cx="3841481" cy="51435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5" y="1486845"/>
            <a:ext cx="4818895" cy="2743631"/>
          </a:xfrm>
          <a:prstGeom prst="rect">
            <a:avLst/>
          </a:prstGeom>
        </p:spPr>
        <p:txBody>
          <a:bodyPr spcFirstLastPara="1" wrap="square" lIns="91425" tIns="91425" rIns="91425" bIns="91425" anchor="t" anchorCtr="0">
            <a:noAutofit/>
          </a:bodyPr>
          <a:lstStyle/>
          <a:p>
            <a:pPr marL="285750" indent="-285750" algn="just"/>
            <a:r>
              <a:rPr lang="en-US" dirty="0"/>
              <a:t>It comprises images of 26 characters, each represented by 60 images of size 28x28 pixels.</a:t>
            </a:r>
          </a:p>
          <a:p>
            <a:pPr marL="285750" indent="-285750" algn="just"/>
            <a:r>
              <a:rPr lang="en-US" dirty="0"/>
              <a:t>The labels for the images are the letters from A to Z.</a:t>
            </a:r>
          </a:p>
          <a:p>
            <a:pPr marL="285750" indent="-285750" algn="just"/>
            <a:r>
              <a:rPr lang="en-US" dirty="0"/>
              <a:t>Problems:</a:t>
            </a:r>
          </a:p>
          <a:p>
            <a:pPr marL="800100" lvl="1" indent="-342900" algn="just">
              <a:spcBef>
                <a:spcPts val="0"/>
              </a:spcBef>
              <a:buFont typeface="+mj-lt"/>
              <a:buAutoNum type="alphaLcParenR"/>
            </a:pPr>
            <a:r>
              <a:rPr lang="en-US" dirty="0"/>
              <a:t>The dataset does not cover all possible combinations.</a:t>
            </a:r>
          </a:p>
          <a:p>
            <a:pPr marL="800100" lvl="1" indent="-342900" algn="just">
              <a:spcBef>
                <a:spcPts val="0"/>
              </a:spcBef>
              <a:buFont typeface="+mj-lt"/>
              <a:buAutoNum type="alphaLcParenR"/>
            </a:pPr>
            <a:r>
              <a:rPr lang="en-US" dirty="0"/>
              <a:t>Some images are rotated at large angles or flipped.</a:t>
            </a:r>
          </a:p>
          <a:p>
            <a:pPr marL="800100" lvl="1" indent="-342900" algn="just">
              <a:spcBef>
                <a:spcPts val="0"/>
              </a:spcBef>
              <a:buFont typeface="+mj-lt"/>
              <a:buAutoNum type="alphaLcParenR"/>
            </a:pPr>
            <a:r>
              <a:rPr lang="en-US" dirty="0"/>
              <a:t> Symbols detected from an entire Braille-written page appear very different from the images in the dataset</a:t>
            </a:r>
          </a:p>
        </p:txBody>
      </p:sp>
      <p:sp>
        <p:nvSpPr>
          <p:cNvPr id="3974" name="Google Shape;3974;p33"/>
          <p:cNvSpPr txBox="1">
            <a:spLocks noGrp="1"/>
          </p:cNvSpPr>
          <p:nvPr>
            <p:ph type="title"/>
          </p:nvPr>
        </p:nvSpPr>
        <p:spPr>
          <a:xfrm>
            <a:off x="713225" y="539500"/>
            <a:ext cx="41571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Kaggle dataset</a:t>
            </a:r>
          </a:p>
        </p:txBody>
      </p:sp>
      <p:pic>
        <p:nvPicPr>
          <p:cNvPr id="2" name="Picture 1">
            <a:extLst>
              <a:ext uri="{FF2B5EF4-FFF2-40B4-BE49-F238E27FC236}">
                <a16:creationId xmlns:a16="http://schemas.microsoft.com/office/drawing/2014/main" id="{FE9A2E7A-30D4-22D1-BFD0-F931DFF01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355" y="133238"/>
            <a:ext cx="2842885" cy="2201461"/>
          </a:xfrm>
          <a:prstGeom prst="rect">
            <a:avLst/>
          </a:prstGeom>
          <a:effectLst>
            <a:glow rad="228600">
              <a:schemeClr val="accent5">
                <a:satMod val="175000"/>
                <a:alpha val="40000"/>
              </a:schemeClr>
            </a:glow>
          </a:effectLst>
        </p:spPr>
      </p:pic>
      <p:pic>
        <p:nvPicPr>
          <p:cNvPr id="3" name="Picture 2">
            <a:extLst>
              <a:ext uri="{FF2B5EF4-FFF2-40B4-BE49-F238E27FC236}">
                <a16:creationId xmlns:a16="http://schemas.microsoft.com/office/drawing/2014/main" id="{27149971-71AF-596B-E214-BDA662753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355" y="2515098"/>
            <a:ext cx="2842885" cy="2495164"/>
          </a:xfrm>
          <a:prstGeom prst="rect">
            <a:avLst/>
          </a:prstGeom>
          <a:effectLst>
            <a:glow rad="228600">
              <a:schemeClr val="accent5">
                <a:satMod val="175000"/>
                <a:alpha val="40000"/>
              </a:schemeClr>
            </a:glo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33"/>
          <p:cNvSpPr txBox="1">
            <a:spLocks noGrp="1"/>
          </p:cNvSpPr>
          <p:nvPr>
            <p:ph type="subTitle" idx="1"/>
          </p:nvPr>
        </p:nvSpPr>
        <p:spPr>
          <a:xfrm>
            <a:off x="713225" y="1431761"/>
            <a:ext cx="5154175" cy="2886851"/>
          </a:xfrm>
          <a:prstGeom prst="rect">
            <a:avLst/>
          </a:prstGeom>
        </p:spPr>
        <p:txBody>
          <a:bodyPr spcFirstLastPara="1" wrap="square" lIns="91425" tIns="91425" rIns="91425" bIns="91425" anchor="t" anchorCtr="0">
            <a:noAutofit/>
          </a:bodyPr>
          <a:lstStyle/>
          <a:p>
            <a:pPr marL="285750" indent="-285750" algn="just"/>
            <a:r>
              <a:rPr lang="en-US" dirty="0"/>
              <a:t>To generate this dataset, we used four pages and conducted two trials:</a:t>
            </a:r>
          </a:p>
          <a:p>
            <a:pPr marL="800100" lvl="1" indent="-342900" algn="just">
              <a:buFont typeface="+mj-lt"/>
              <a:buAutoNum type="arabicPeriod"/>
            </a:pPr>
            <a:r>
              <a:rPr lang="en-US" dirty="0"/>
              <a:t>In the first trial, we used detection in image processing.</a:t>
            </a:r>
          </a:p>
          <a:p>
            <a:pPr marL="800100" lvl="1" indent="-342900" algn="just">
              <a:buFont typeface="+mj-lt"/>
              <a:buAutoNum type="arabicPeriod"/>
            </a:pPr>
            <a:r>
              <a:rPr lang="en-US" dirty="0"/>
              <a:t>In the second trial, we used detection using white spaces.</a:t>
            </a:r>
          </a:p>
          <a:p>
            <a:pPr marL="285750" indent="-285750" algn="just"/>
            <a:r>
              <a:rPr lang="en-US" dirty="0"/>
              <a:t>Initially, the dataset was unbalanced , to address this we applied data augmentation techniques.</a:t>
            </a:r>
          </a:p>
          <a:p>
            <a:pPr marL="285750" indent="-285750" algn="just"/>
            <a:r>
              <a:rPr lang="en-US" dirty="0"/>
              <a:t>After augmentation, the dataset comprised 6519 images, with each symbol represented by about 100 images of size 224x224 pixels.</a:t>
            </a:r>
          </a:p>
        </p:txBody>
      </p:sp>
      <p:sp>
        <p:nvSpPr>
          <p:cNvPr id="3974" name="Google Shape;3974;p33"/>
          <p:cNvSpPr txBox="1">
            <a:spLocks noGrp="1"/>
          </p:cNvSpPr>
          <p:nvPr>
            <p:ph type="title"/>
          </p:nvPr>
        </p:nvSpPr>
        <p:spPr>
          <a:xfrm>
            <a:off x="713225" y="539500"/>
            <a:ext cx="41571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 dataset</a:t>
            </a:r>
          </a:p>
        </p:txBody>
      </p:sp>
      <p:pic>
        <p:nvPicPr>
          <p:cNvPr id="4" name="Picture 3">
            <a:extLst>
              <a:ext uri="{FF2B5EF4-FFF2-40B4-BE49-F238E27FC236}">
                <a16:creationId xmlns:a16="http://schemas.microsoft.com/office/drawing/2014/main" id="{7EA58A22-D1A4-0AAE-D38B-1574D8A6B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752" y="98632"/>
            <a:ext cx="2289023" cy="2289023"/>
          </a:xfrm>
          <a:prstGeom prst="rect">
            <a:avLst/>
          </a:prstGeom>
          <a:effectLst>
            <a:glow rad="228600">
              <a:schemeClr val="accent5">
                <a:satMod val="175000"/>
                <a:alpha val="40000"/>
              </a:schemeClr>
            </a:glow>
          </a:effectLst>
        </p:spPr>
      </p:pic>
      <p:pic>
        <p:nvPicPr>
          <p:cNvPr id="5" name="Picture 4">
            <a:extLst>
              <a:ext uri="{FF2B5EF4-FFF2-40B4-BE49-F238E27FC236}">
                <a16:creationId xmlns:a16="http://schemas.microsoft.com/office/drawing/2014/main" id="{B2DCF872-2F4B-2241-71F6-F978AAF0B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752" y="2571750"/>
            <a:ext cx="2289023" cy="2289023"/>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5263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35"/>
          <p:cNvSpPr txBox="1">
            <a:spLocks noGrp="1"/>
          </p:cNvSpPr>
          <p:nvPr>
            <p:ph type="title"/>
          </p:nvPr>
        </p:nvSpPr>
        <p:spPr>
          <a:xfrm>
            <a:off x="952730" y="1624351"/>
            <a:ext cx="3619270" cy="9473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t>CNN Models</a:t>
            </a:r>
          </a:p>
        </p:txBody>
      </p:sp>
      <p:sp>
        <p:nvSpPr>
          <p:cNvPr id="4079" name="Google Shape;4079;p35"/>
          <p:cNvSpPr txBox="1">
            <a:spLocks noGrp="1"/>
          </p:cNvSpPr>
          <p:nvPr>
            <p:ph type="subTitle" idx="1"/>
          </p:nvPr>
        </p:nvSpPr>
        <p:spPr>
          <a:xfrm>
            <a:off x="952255" y="2571750"/>
            <a:ext cx="3619270" cy="1703139"/>
          </a:xfrm>
          <a:prstGeom prst="rect">
            <a:avLst/>
          </a:prstGeom>
        </p:spPr>
        <p:txBody>
          <a:bodyPr spcFirstLastPara="1" wrap="square" lIns="91425" tIns="91425" rIns="91425" bIns="91425" anchor="ctr" anchorCtr="0">
            <a:noAutofit/>
          </a:bodyPr>
          <a:lstStyle/>
          <a:p>
            <a:pPr marL="501650" indent="-342900" algn="just">
              <a:buFont typeface="Arial" panose="020B0604020202020204" pitchFamily="34" charset="0"/>
              <a:buChar char="•"/>
            </a:pPr>
            <a:r>
              <a:rPr lang="en-US" sz="1600" dirty="0"/>
              <a:t>In our project, we used two different datasets:</a:t>
            </a:r>
          </a:p>
          <a:p>
            <a:pPr marL="958850" lvl="1" indent="-342900" algn="just">
              <a:buFont typeface="+mj-lt"/>
              <a:buAutoNum type="arabicPeriod"/>
            </a:pPr>
            <a:r>
              <a:rPr lang="en-US" dirty="0"/>
              <a:t>Custom model.</a:t>
            </a:r>
          </a:p>
          <a:p>
            <a:pPr marL="958850" lvl="1" indent="-342900" algn="just">
              <a:buFont typeface="+mj-lt"/>
              <a:buAutoNum type="arabicPeriod"/>
            </a:pPr>
            <a:r>
              <a:rPr lang="en-US" dirty="0" err="1"/>
              <a:t>DenseNet</a:t>
            </a:r>
            <a:r>
              <a:rPr lang="en-US" dirty="0"/>
              <a:t> 201.</a:t>
            </a:r>
          </a:p>
        </p:txBody>
      </p:sp>
      <p:pic>
        <p:nvPicPr>
          <p:cNvPr id="4080" name="Google Shape;4080;p35"/>
          <p:cNvPicPr preferRelativeResize="0"/>
          <p:nvPr/>
        </p:nvPicPr>
        <p:blipFill rotWithShape="1">
          <a:blip r:embed="rId3">
            <a:alphaModFix/>
          </a:blip>
          <a:srcRect l="34948" r="15211"/>
          <a:stretch/>
        </p:blipFill>
        <p:spPr>
          <a:xfrm>
            <a:off x="5302520" y="0"/>
            <a:ext cx="3841481" cy="51435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085" name="Google Shape;4085;p36"/>
          <p:cNvSpPr txBox="1">
            <a:spLocks noGrp="1"/>
          </p:cNvSpPr>
          <p:nvPr>
            <p:ph type="ctrTitle"/>
          </p:nvPr>
        </p:nvSpPr>
        <p:spPr>
          <a:xfrm>
            <a:off x="713250" y="1330757"/>
            <a:ext cx="5643600" cy="6652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Custom CNN model</a:t>
            </a:r>
            <a:endParaRPr sz="4800" dirty="0"/>
          </a:p>
        </p:txBody>
      </p:sp>
      <p:sp>
        <p:nvSpPr>
          <p:cNvPr id="4086" name="Google Shape;4086;p36"/>
          <p:cNvSpPr txBox="1">
            <a:spLocks noGrp="1"/>
          </p:cNvSpPr>
          <p:nvPr>
            <p:ph type="subTitle" idx="1"/>
          </p:nvPr>
        </p:nvSpPr>
        <p:spPr>
          <a:xfrm>
            <a:off x="1750200" y="2233450"/>
            <a:ext cx="5643600" cy="281700"/>
          </a:xfrm>
          <a:prstGeom prst="rect">
            <a:avLst/>
          </a:prstGeom>
        </p:spPr>
        <p:txBody>
          <a:bodyPr spcFirstLastPara="1" wrap="square" lIns="91425" tIns="91425" rIns="91425" bIns="91425" anchor="ctr" anchorCtr="0">
            <a:noAutofit/>
          </a:bodyPr>
          <a:lstStyle/>
          <a:p>
            <a:pPr marL="0" indent="0">
              <a:buNone/>
            </a:pPr>
            <a:r>
              <a:rPr lang="en-US" sz="1600" dirty="0"/>
              <a:t>Model Architecture</a:t>
            </a:r>
          </a:p>
          <a:p>
            <a:pPr marL="0" indent="0">
              <a:buNone/>
            </a:pPr>
            <a:endParaRPr lang="en-US" sz="1600" b="1" dirty="0"/>
          </a:p>
        </p:txBody>
      </p:sp>
      <p:pic>
        <p:nvPicPr>
          <p:cNvPr id="3" name="Content Placeholder 14">
            <a:extLst>
              <a:ext uri="{FF2B5EF4-FFF2-40B4-BE49-F238E27FC236}">
                <a16:creationId xmlns:a16="http://schemas.microsoft.com/office/drawing/2014/main" id="{1C0579C2-05AC-96BF-A4BF-45332B649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47476"/>
            <a:ext cx="9144000" cy="1996024"/>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403402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40"/>
        <p:cNvGrpSpPr/>
        <p:nvPr/>
      </p:nvGrpSpPr>
      <p:grpSpPr>
        <a:xfrm>
          <a:off x="0" y="0"/>
          <a:ext cx="0" cy="0"/>
          <a:chOff x="0" y="0"/>
          <a:chExt cx="0" cy="0"/>
        </a:xfrm>
      </p:grpSpPr>
      <p:sp>
        <p:nvSpPr>
          <p:cNvPr id="4191" name="Google Shape;4191;p38"/>
          <p:cNvSpPr txBox="1">
            <a:spLocks noGrp="1"/>
          </p:cNvSpPr>
          <p:nvPr>
            <p:ph type="title"/>
          </p:nvPr>
        </p:nvSpPr>
        <p:spPr>
          <a:xfrm>
            <a:off x="713250" y="477330"/>
            <a:ext cx="7717500" cy="612900"/>
          </a:xfrm>
          <a:prstGeom prst="rect">
            <a:avLst/>
          </a:prstGeom>
        </p:spPr>
        <p:txBody>
          <a:bodyPr spcFirstLastPara="1" wrap="square" lIns="91425" tIns="91425" rIns="91425" bIns="91425" anchor="t" anchorCtr="0">
            <a:noAutofit/>
          </a:bodyPr>
          <a:lstStyle/>
          <a:p>
            <a:r>
              <a:rPr kumimoji="0" lang="en-US" sz="4800" b="0" i="0" u="none" strike="noStrike" kern="1200" cap="none" spc="0" normalizeH="0" baseline="0" noProof="0" dirty="0">
                <a:ln>
                  <a:noFill/>
                </a:ln>
                <a:solidFill>
                  <a:schemeClr val="tx1">
                    <a:lumMod val="90000"/>
                    <a:lumOff val="10000"/>
                  </a:schemeClr>
                </a:solidFill>
                <a:effectLst/>
                <a:uLnTx/>
                <a:uFillTx/>
                <a:latin typeface="Darker Grotesque Black" panose="020B0604020202020204" charset="0"/>
                <a:ea typeface="+mn-ea"/>
                <a:cs typeface="+mn-cs"/>
              </a:rPr>
              <a:t>Model Accuracy</a:t>
            </a:r>
            <a:br>
              <a:rPr kumimoji="0" lang="en-US" sz="4800" b="0" i="0" u="none" strike="noStrike" kern="1200" cap="none" spc="0" normalizeH="0" baseline="0" noProof="0" dirty="0">
                <a:ln>
                  <a:noFill/>
                </a:ln>
                <a:solidFill>
                  <a:prstClr val="black"/>
                </a:solidFill>
                <a:effectLst/>
                <a:uLnTx/>
                <a:uFillTx/>
                <a:latin typeface="Times New Roman"/>
                <a:ea typeface="+mn-ea"/>
                <a:cs typeface="+mn-cs"/>
              </a:rPr>
            </a:br>
            <a:endParaRPr lang="en-US" dirty="0"/>
          </a:p>
        </p:txBody>
      </p:sp>
      <p:pic>
        <p:nvPicPr>
          <p:cNvPr id="3" name="Picture 2">
            <a:extLst>
              <a:ext uri="{FF2B5EF4-FFF2-40B4-BE49-F238E27FC236}">
                <a16:creationId xmlns:a16="http://schemas.microsoft.com/office/drawing/2014/main" id="{0AD2E32C-4E39-AAD7-469E-FD73FD31B224}"/>
              </a:ext>
            </a:extLst>
          </p:cNvPr>
          <p:cNvPicPr>
            <a:picLocks noChangeAspect="1"/>
          </p:cNvPicPr>
          <p:nvPr/>
        </p:nvPicPr>
        <p:blipFill>
          <a:blip r:embed="rId3"/>
          <a:stretch>
            <a:fillRect/>
          </a:stretch>
        </p:blipFill>
        <p:spPr>
          <a:xfrm>
            <a:off x="1245275" y="1152400"/>
            <a:ext cx="5067392" cy="3918180"/>
          </a:xfrm>
          <a:prstGeom prst="rect">
            <a:avLst/>
          </a:prstGeom>
          <a:effectLst>
            <a:glow rad="228600">
              <a:schemeClr val="accent5">
                <a:satMod val="175000"/>
                <a:alpha val="40000"/>
              </a:schemeClr>
            </a:glow>
          </a:effectLst>
        </p:spPr>
      </p:pic>
      <p:cxnSp>
        <p:nvCxnSpPr>
          <p:cNvPr id="5" name="Connector: Curved 4">
            <a:extLst>
              <a:ext uri="{FF2B5EF4-FFF2-40B4-BE49-F238E27FC236}">
                <a16:creationId xmlns:a16="http://schemas.microsoft.com/office/drawing/2014/main" id="{528D993C-2DDD-10B1-035B-4868F8F40F11}"/>
              </a:ext>
            </a:extLst>
          </p:cNvPr>
          <p:cNvCxnSpPr/>
          <p:nvPr/>
        </p:nvCxnSpPr>
        <p:spPr>
          <a:xfrm>
            <a:off x="5894024" y="1608463"/>
            <a:ext cx="117880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ADDBB9-FEF8-DDF7-19CF-EC99DEFBE338}"/>
              </a:ext>
            </a:extLst>
          </p:cNvPr>
          <p:cNvSpPr txBox="1"/>
          <p:nvPr/>
        </p:nvSpPr>
        <p:spPr>
          <a:xfrm>
            <a:off x="7072829" y="1467274"/>
            <a:ext cx="958467" cy="461665"/>
          </a:xfrm>
          <a:prstGeom prst="rect">
            <a:avLst/>
          </a:prstGeom>
          <a:noFill/>
        </p:spPr>
        <p:txBody>
          <a:bodyPr wrap="square" rtlCol="0">
            <a:spAutoFit/>
          </a:bodyPr>
          <a:lstStyle/>
          <a:p>
            <a:r>
              <a:rPr lang="en-US" sz="2400" dirty="0">
                <a:latin typeface="Ubuntu" panose="020B0504030602030204" pitchFamily="34" charset="0"/>
              </a:rPr>
              <a:t>97%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37"/>
          <p:cNvSpPr txBox="1">
            <a:spLocks noGrp="1"/>
          </p:cNvSpPr>
          <p:nvPr>
            <p:ph type="subTitle" idx="1"/>
          </p:nvPr>
        </p:nvSpPr>
        <p:spPr>
          <a:xfrm>
            <a:off x="713225" y="1774924"/>
            <a:ext cx="7545403" cy="3104848"/>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800" b="1" dirty="0"/>
              <a:t>Base model (</a:t>
            </a:r>
            <a:r>
              <a:rPr lang="en-US" sz="1800" b="1" dirty="0" err="1"/>
              <a:t>DensNet</a:t>
            </a:r>
            <a:r>
              <a:rPr lang="en-US" sz="1800" b="1" dirty="0"/>
              <a:t> 201):</a:t>
            </a:r>
          </a:p>
          <a:p>
            <a:pPr marL="457200" indent="-457200" algn="just">
              <a:buFont typeface="+mj-lt"/>
              <a:buAutoNum type="arabicPeriod"/>
            </a:pPr>
            <a:r>
              <a:rPr lang="en-US" sz="1800" dirty="0"/>
              <a:t>Loading the DenseNet201 Model</a:t>
            </a:r>
          </a:p>
          <a:p>
            <a:pPr marL="457200" indent="-457200" algn="just">
              <a:buFont typeface="+mj-lt"/>
              <a:buAutoNum type="arabicPeriod"/>
            </a:pPr>
            <a:r>
              <a:rPr lang="en-US" sz="1800" dirty="0"/>
              <a:t>Freezing Layers: All layers in the base model are initially frozen</a:t>
            </a:r>
          </a:p>
          <a:p>
            <a:pPr marL="457200" indent="-457200" algn="just">
              <a:buFont typeface="+mj-lt"/>
              <a:buAutoNum type="arabicPeriod"/>
            </a:pPr>
            <a:r>
              <a:rPr lang="en-US" sz="1800" dirty="0"/>
              <a:t> Unfreezing the Last 40 Layers</a:t>
            </a:r>
            <a:br>
              <a:rPr lang="en-US" sz="1800" dirty="0"/>
            </a:br>
            <a:endParaRPr lang="en-US" sz="1800" dirty="0"/>
          </a:p>
          <a:p>
            <a:pPr marL="412750" indent="-285750" algn="just">
              <a:buFont typeface="Arial" panose="020B0604020202020204" pitchFamily="34" charset="0"/>
              <a:buChar char="•"/>
            </a:pPr>
            <a:r>
              <a:rPr lang="en-US" sz="1800" b="1" dirty="0"/>
              <a:t>Custom Layers:</a:t>
            </a:r>
          </a:p>
          <a:p>
            <a:pPr marL="457200" indent="-457200" algn="just">
              <a:buFont typeface="+mj-lt"/>
              <a:buAutoNum type="arabicPeriod"/>
            </a:pPr>
            <a:r>
              <a:rPr lang="en-US" sz="1800" dirty="0"/>
              <a:t>Global Average Pooling</a:t>
            </a:r>
          </a:p>
          <a:p>
            <a:pPr marL="457200" indent="-457200" algn="just">
              <a:buFont typeface="+mj-lt"/>
              <a:buAutoNum type="arabicPeriod"/>
            </a:pPr>
            <a:r>
              <a:rPr lang="en-US" sz="1800" dirty="0"/>
              <a:t>Fully Connected Layers (Dense Layer 1, Dropout Layer 1, Dense Layer 2, Dropout Layer 2 )</a:t>
            </a:r>
          </a:p>
          <a:p>
            <a:pPr marL="457200" indent="-457200" algn="just">
              <a:buFont typeface="+mj-lt"/>
              <a:buAutoNum type="arabicPeriod"/>
            </a:pPr>
            <a:r>
              <a:rPr lang="en-US" sz="1800" dirty="0"/>
              <a:t>Output Layers</a:t>
            </a:r>
          </a:p>
          <a:p>
            <a:pPr marL="101600" lvl="0" indent="0" algn="just" rtl="0">
              <a:spcBef>
                <a:spcPts val="0"/>
              </a:spcBef>
              <a:spcAft>
                <a:spcPts val="0"/>
              </a:spcAft>
              <a:buSzPts val="2000"/>
              <a:buNone/>
            </a:pPr>
            <a:endParaRPr sz="1800" dirty="0"/>
          </a:p>
        </p:txBody>
      </p:sp>
      <p:sp>
        <p:nvSpPr>
          <p:cNvPr id="4093" name="Google Shape;4093;p37"/>
          <p:cNvSpPr txBox="1">
            <a:spLocks noGrp="1"/>
          </p:cNvSpPr>
          <p:nvPr>
            <p:ph type="title"/>
          </p:nvPr>
        </p:nvSpPr>
        <p:spPr>
          <a:xfrm>
            <a:off x="713225" y="539500"/>
            <a:ext cx="62649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Dense Net 201</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140"/>
        <p:cNvGrpSpPr/>
        <p:nvPr/>
      </p:nvGrpSpPr>
      <p:grpSpPr>
        <a:xfrm>
          <a:off x="0" y="0"/>
          <a:ext cx="0" cy="0"/>
          <a:chOff x="0" y="0"/>
          <a:chExt cx="0" cy="0"/>
        </a:xfrm>
      </p:grpSpPr>
      <p:sp>
        <p:nvSpPr>
          <p:cNvPr id="4191" name="Google Shape;4191;p38"/>
          <p:cNvSpPr txBox="1">
            <a:spLocks noGrp="1"/>
          </p:cNvSpPr>
          <p:nvPr>
            <p:ph type="title"/>
          </p:nvPr>
        </p:nvSpPr>
        <p:spPr>
          <a:xfrm>
            <a:off x="713225" y="293328"/>
            <a:ext cx="7717500" cy="612900"/>
          </a:xfrm>
          <a:prstGeom prst="rect">
            <a:avLst/>
          </a:prstGeom>
        </p:spPr>
        <p:txBody>
          <a:bodyPr spcFirstLastPara="1" wrap="square" lIns="91425" tIns="91425" rIns="91425" bIns="91425" anchor="t" anchorCtr="0">
            <a:noAutofit/>
          </a:bodyPr>
          <a:lstStyle/>
          <a:p>
            <a:r>
              <a:rPr kumimoji="0" lang="en-US" sz="4800" b="0" i="0" u="none" strike="noStrike" kern="1200" cap="none" spc="0" normalizeH="0" baseline="0" noProof="0" dirty="0">
                <a:ln>
                  <a:noFill/>
                </a:ln>
                <a:solidFill>
                  <a:schemeClr val="tx1">
                    <a:lumMod val="90000"/>
                    <a:lumOff val="10000"/>
                  </a:schemeClr>
                </a:solidFill>
                <a:effectLst/>
                <a:uLnTx/>
                <a:uFillTx/>
                <a:latin typeface="Darker Grotesque Black" panose="020B0604020202020204" charset="0"/>
                <a:ea typeface="+mn-ea"/>
                <a:cs typeface="+mn-cs"/>
              </a:rPr>
              <a:t>Model Accuracy</a:t>
            </a:r>
            <a:br>
              <a:rPr kumimoji="0" lang="en-US" sz="4800" b="0" i="0" u="none" strike="noStrike" kern="1200" cap="none" spc="0" normalizeH="0" baseline="0" noProof="0" dirty="0">
                <a:ln>
                  <a:noFill/>
                </a:ln>
                <a:solidFill>
                  <a:prstClr val="black"/>
                </a:solidFill>
                <a:effectLst/>
                <a:uLnTx/>
                <a:uFillTx/>
                <a:latin typeface="Times New Roman"/>
                <a:ea typeface="+mn-ea"/>
                <a:cs typeface="+mn-cs"/>
              </a:rPr>
            </a:br>
            <a:endParaRPr lang="en-US" dirty="0"/>
          </a:p>
        </p:txBody>
      </p:sp>
      <p:sp>
        <p:nvSpPr>
          <p:cNvPr id="6" name="TextBox 5">
            <a:extLst>
              <a:ext uri="{FF2B5EF4-FFF2-40B4-BE49-F238E27FC236}">
                <a16:creationId xmlns:a16="http://schemas.microsoft.com/office/drawing/2014/main" id="{60ADDBB9-FEF8-DDF7-19CF-EC99DEFBE338}"/>
              </a:ext>
            </a:extLst>
          </p:cNvPr>
          <p:cNvSpPr txBox="1"/>
          <p:nvPr/>
        </p:nvSpPr>
        <p:spPr>
          <a:xfrm>
            <a:off x="7276641" y="1421697"/>
            <a:ext cx="958467" cy="461665"/>
          </a:xfrm>
          <a:prstGeom prst="rect">
            <a:avLst/>
          </a:prstGeom>
          <a:noFill/>
        </p:spPr>
        <p:txBody>
          <a:bodyPr wrap="square" rtlCol="0">
            <a:spAutoFit/>
          </a:bodyPr>
          <a:lstStyle/>
          <a:p>
            <a:r>
              <a:rPr lang="en-US" sz="2400" dirty="0">
                <a:solidFill>
                  <a:srgbClr val="135362"/>
                </a:solidFill>
                <a:latin typeface="Ubuntu" panose="020B0504030602030204" pitchFamily="34" charset="0"/>
              </a:rPr>
              <a:t>99%</a:t>
            </a:r>
          </a:p>
        </p:txBody>
      </p:sp>
      <p:pic>
        <p:nvPicPr>
          <p:cNvPr id="2" name="Picture 1">
            <a:extLst>
              <a:ext uri="{FF2B5EF4-FFF2-40B4-BE49-F238E27FC236}">
                <a16:creationId xmlns:a16="http://schemas.microsoft.com/office/drawing/2014/main" id="{ADA2F553-0BE0-26B4-806D-501DED810C9A}"/>
              </a:ext>
            </a:extLst>
          </p:cNvPr>
          <p:cNvPicPr>
            <a:picLocks noChangeAspect="1"/>
          </p:cNvPicPr>
          <p:nvPr/>
        </p:nvPicPr>
        <p:blipFill>
          <a:blip r:embed="rId3"/>
          <a:stretch>
            <a:fillRect/>
          </a:stretch>
        </p:blipFill>
        <p:spPr>
          <a:xfrm>
            <a:off x="1090670" y="1234491"/>
            <a:ext cx="4792338" cy="3845703"/>
          </a:xfrm>
          <a:prstGeom prst="rect">
            <a:avLst/>
          </a:prstGeom>
          <a:effectLst>
            <a:glow rad="228600">
              <a:schemeClr val="accent5">
                <a:satMod val="175000"/>
                <a:alpha val="40000"/>
              </a:schemeClr>
            </a:glow>
          </a:effectLst>
        </p:spPr>
      </p:pic>
      <p:cxnSp>
        <p:nvCxnSpPr>
          <p:cNvPr id="7" name="Straight Arrow Connector 6">
            <a:extLst>
              <a:ext uri="{FF2B5EF4-FFF2-40B4-BE49-F238E27FC236}">
                <a16:creationId xmlns:a16="http://schemas.microsoft.com/office/drawing/2014/main" id="{385FFA4B-EDBD-983A-EDDC-436007E78CAA}"/>
              </a:ext>
            </a:extLst>
          </p:cNvPr>
          <p:cNvCxnSpPr>
            <a:cxnSpLocks/>
          </p:cNvCxnSpPr>
          <p:nvPr/>
        </p:nvCxnSpPr>
        <p:spPr>
          <a:xfrm>
            <a:off x="5519451" y="1652530"/>
            <a:ext cx="1619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74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orld Braille Day by Slidesgo">
  <a:themeElements>
    <a:clrScheme name="Simple Light">
      <a:dk1>
        <a:srgbClr val="0C343D"/>
      </a:dk1>
      <a:lt1>
        <a:srgbClr val="EFEAE6"/>
      </a:lt1>
      <a:dk2>
        <a:srgbClr val="0C343D"/>
      </a:dk2>
      <a:lt2>
        <a:srgbClr val="EFEAE6"/>
      </a:lt2>
      <a:accent1>
        <a:srgbClr val="E50C3F"/>
      </a:accent1>
      <a:accent2>
        <a:srgbClr val="F1C232"/>
      </a:accent2>
      <a:accent3>
        <a:srgbClr val="FFA35C"/>
      </a:accent3>
      <a:accent4>
        <a:srgbClr val="C0C0C0"/>
      </a:accent4>
      <a:accent5>
        <a:srgbClr val="8F8F8F"/>
      </a:accent5>
      <a:accent6>
        <a:srgbClr val="FFFCF3"/>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orld Braille Day by Slidesgo">
  <a:themeElements>
    <a:clrScheme name="Simple Light">
      <a:dk1>
        <a:srgbClr val="0C343D"/>
      </a:dk1>
      <a:lt1>
        <a:srgbClr val="EFEAE6"/>
      </a:lt1>
      <a:dk2>
        <a:srgbClr val="0C343D"/>
      </a:dk2>
      <a:lt2>
        <a:srgbClr val="EFEAE6"/>
      </a:lt2>
      <a:accent1>
        <a:srgbClr val="E50C3F"/>
      </a:accent1>
      <a:accent2>
        <a:srgbClr val="F1C232"/>
      </a:accent2>
      <a:accent3>
        <a:srgbClr val="FFA35C"/>
      </a:accent3>
      <a:accent4>
        <a:srgbClr val="C0C0C0"/>
      </a:accent4>
      <a:accent5>
        <a:srgbClr val="8F8F8F"/>
      </a:accent5>
      <a:accent6>
        <a:srgbClr val="FFFCF3"/>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8D38C0A3EABD47BF12E0F67C25DFC8" ma:contentTypeVersion="10" ma:contentTypeDescription="Create a new document." ma:contentTypeScope="" ma:versionID="5981329c75f0b897eec41ea3a1b6023e">
  <xsd:schema xmlns:xsd="http://www.w3.org/2001/XMLSchema" xmlns:xs="http://www.w3.org/2001/XMLSchema" xmlns:p="http://schemas.microsoft.com/office/2006/metadata/properties" xmlns:ns3="79e7eff0-9394-4e2c-bdb5-552a06f36b3c" targetNamespace="http://schemas.microsoft.com/office/2006/metadata/properties" ma:root="true" ma:fieldsID="44c37c69b277c126aa8c76db19ebf7ce" ns3:_="">
    <xsd:import namespace="79e7eff0-9394-4e2c-bdb5-552a06f36b3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7eff0-9394-4e2c-bdb5-552a06f36b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7E6203-91A1-4CE6-B271-902A1CBAC3F3}">
  <ds:schemaRefs>
    <ds:schemaRef ds:uri="http://www.w3.org/XML/1998/namespace"/>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79e7eff0-9394-4e2c-bdb5-552a06f36b3c"/>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CBFA3D7-624E-40F7-9ABA-172AF98136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7eff0-9394-4e2c-bdb5-552a06f36b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6A75C5-AF0D-4DFA-B016-14AD7A2072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600</TotalTime>
  <Words>4940</Words>
  <Application>Microsoft Office PowerPoint</Application>
  <PresentationFormat>On-screen Show (16:9)</PresentationFormat>
  <Paragraphs>777</Paragraphs>
  <Slides>152</Slides>
  <Notes>120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152</vt:i4>
      </vt:variant>
    </vt:vector>
  </HeadingPairs>
  <TitlesOfParts>
    <vt:vector size="168" baseType="lpstr">
      <vt:lpstr>Wingdings</vt:lpstr>
      <vt:lpstr>Times New Roman</vt:lpstr>
      <vt:lpstr>Ubuntu Light</vt:lpstr>
      <vt:lpstr>Roboto Condensed Light</vt:lpstr>
      <vt:lpstr>Ribeye</vt:lpstr>
      <vt:lpstr>Work Sans</vt:lpstr>
      <vt:lpstr>Darker Grotesque Black</vt:lpstr>
      <vt:lpstr>Livvic</vt:lpstr>
      <vt:lpstr>Montserrat</vt:lpstr>
      <vt:lpstr>Cambria Math</vt:lpstr>
      <vt:lpstr>Ubuntu</vt:lpstr>
      <vt:lpstr>Courier New</vt:lpstr>
      <vt:lpstr>LMRoman12-Bold</vt:lpstr>
      <vt:lpstr>Arial</vt:lpstr>
      <vt:lpstr>World Braille Day by Slidesgo</vt:lpstr>
      <vt:lpstr>1_World Braille Day by Slidesgo</vt:lpstr>
      <vt:lpstr>Optical Braille Translation</vt:lpstr>
      <vt:lpstr>Problem</vt:lpstr>
      <vt:lpstr>Outlines</vt:lpstr>
      <vt:lpstr>Braille Symbol</vt:lpstr>
      <vt:lpstr>Braille alphabet</vt:lpstr>
      <vt:lpstr>Braille alphabet</vt:lpstr>
      <vt:lpstr>Grade 2 English Braille </vt:lpstr>
      <vt:lpstr>Input Image</vt:lpstr>
      <vt:lpstr>Preprocessing</vt:lpstr>
      <vt:lpstr>Sample input 0</vt:lpstr>
      <vt:lpstr>Sample input 1</vt:lpstr>
      <vt:lpstr>Sample input 2</vt:lpstr>
      <vt:lpstr>Sample input 3</vt:lpstr>
      <vt:lpstr>Sample input 4</vt:lpstr>
      <vt:lpstr>Sample input 5</vt:lpstr>
      <vt:lpstr>PowerPoint Presentation</vt:lpstr>
      <vt:lpstr>Open-Source Computer Vision</vt:lpstr>
      <vt:lpstr>Preprocessing steps</vt:lpstr>
      <vt:lpstr>Cv2.imread</vt:lpstr>
      <vt:lpstr>Cv2.convertScaleAbs</vt:lpstr>
      <vt:lpstr>Cv2.GaussianBlur</vt:lpstr>
      <vt:lpstr>Cv2.threshold</vt:lpstr>
      <vt:lpstr>Cv2.threshold + Cv2.GaussianBlur</vt:lpstr>
      <vt:lpstr>Cv2.adaptiveThreshold</vt:lpstr>
      <vt:lpstr>Cv2.adaptiveThreshold</vt:lpstr>
      <vt:lpstr>Cv2.medianBlur</vt:lpstr>
      <vt:lpstr>Cv2.adaptiveThresh+ Cv2.medianBlur</vt:lpstr>
      <vt:lpstr> Image Alignment and De-skewing</vt:lpstr>
      <vt:lpstr> Image Alignment and De-skewing:</vt:lpstr>
      <vt:lpstr>Image Alignment and De-skewing</vt:lpstr>
      <vt:lpstr>Linear Regression</vt:lpstr>
      <vt:lpstr>PowerPoint Presentation</vt:lpstr>
      <vt:lpstr>Hough Line Transform</vt:lpstr>
      <vt:lpstr>Steps of De-Skewing</vt:lpstr>
      <vt:lpstr>Steps of De-Skewing</vt:lpstr>
      <vt:lpstr>Detection and Recognition Using Image Processing</vt:lpstr>
      <vt:lpstr>Detection and Recognition Using Image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Edge Detection with Canny Edge Detector: Braille Page</vt:lpstr>
      <vt:lpstr>Edge Detection with Canny Edge Detector: Braille Page</vt:lpstr>
      <vt:lpstr>Edge Detection with Canny Algorithm: Braille Page</vt:lpstr>
      <vt:lpstr>PowerPoint Presentation</vt:lpstr>
      <vt:lpstr>PowerPoint Presentation</vt:lpstr>
      <vt:lpstr>Circle Detection with Hough Transform</vt:lpstr>
      <vt:lpstr>Circle Detection with Hough Transform</vt:lpstr>
      <vt:lpstr>Circle Detection with Hough Transform</vt:lpstr>
      <vt:lpstr>Circle Detection with Hough Transform</vt:lpstr>
      <vt:lpstr>Circle Detection with Hough Transform</vt:lpstr>
      <vt:lpstr>Circle Detection with Hough Transform</vt:lpstr>
      <vt:lpstr>Circle Detection with Hough Transform</vt:lpstr>
      <vt:lpstr>Differences from Hough Gradient Method</vt:lpstr>
      <vt:lpstr>Original Preprocessed Page </vt:lpstr>
      <vt:lpstr>Original Preprocessed Page </vt:lpstr>
      <vt:lpstr>Identifying Braille Symbols</vt:lpstr>
      <vt:lpstr>Identifying Braille Symbols</vt:lpstr>
      <vt:lpstr>Identifying Braille Symbols</vt:lpstr>
      <vt:lpstr>PowerPoint Presentation</vt:lpstr>
      <vt:lpstr>Identifying Braille Symbols</vt:lpstr>
      <vt:lpstr>Identifying Braille Symbols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Detection Using White Spaces</vt:lpstr>
      <vt:lpstr>Detection Using White spaces</vt:lpstr>
      <vt:lpstr>Turning the image into zeros and ones:</vt:lpstr>
      <vt:lpstr>Turning the image into zeros and ones:</vt:lpstr>
      <vt:lpstr>Determining the existence of black pixels</vt:lpstr>
      <vt:lpstr>Determining the existence of black pixels</vt:lpstr>
      <vt:lpstr>Deciding the candidate coordinates using threshold</vt:lpstr>
      <vt:lpstr>Deciding the candidate coordinates according to variance</vt:lpstr>
      <vt:lpstr>Deciding the candidate coordinates according to variance</vt:lpstr>
      <vt:lpstr>Deciding the candidate coordinates according to variance</vt:lpstr>
      <vt:lpstr> Extracting symbols coordinates</vt:lpstr>
      <vt:lpstr> Extracting symbols coordinates</vt:lpstr>
      <vt:lpstr>Dividing the page into symbol images</vt:lpstr>
      <vt:lpstr>Problems and Challenges</vt:lpstr>
      <vt:lpstr>Problems and Challenges</vt:lpstr>
      <vt:lpstr>Recognition Using CNN</vt:lpstr>
      <vt:lpstr>Convolutional Neural Network</vt:lpstr>
      <vt:lpstr>Datasets</vt:lpstr>
      <vt:lpstr>Kaggle dataset</vt:lpstr>
      <vt:lpstr>Custom dataset</vt:lpstr>
      <vt:lpstr>CNN Models</vt:lpstr>
      <vt:lpstr>Custom CNN model</vt:lpstr>
      <vt:lpstr>Model Accuracy </vt:lpstr>
      <vt:lpstr>Dense Net 201</vt:lpstr>
      <vt:lpstr>Model Accuracy </vt:lpstr>
      <vt:lpstr>Translation and Text Correction</vt:lpstr>
      <vt:lpstr>Introduction</vt:lpstr>
      <vt:lpstr>Data Encoding</vt:lpstr>
      <vt:lpstr>Data Encoding</vt:lpstr>
      <vt:lpstr>Deep Learning for Translation</vt:lpstr>
      <vt:lpstr>Deep Learning for Translation</vt:lpstr>
      <vt:lpstr>Mapping Braille to English Text </vt:lpstr>
      <vt:lpstr>Integration and Output</vt:lpstr>
      <vt:lpstr>Text Correction</vt:lpstr>
      <vt:lpstr>Text Correction</vt:lpstr>
      <vt:lpstr>History of BERT</vt:lpstr>
      <vt:lpstr>How BERT Works - Intro</vt:lpstr>
      <vt:lpstr>How BERT Works - Transformers</vt:lpstr>
      <vt:lpstr>How BERT Works - Self-Attention Mechanisms</vt:lpstr>
      <vt:lpstr>How BERT Works - Self-Attention Mechanisms</vt:lpstr>
      <vt:lpstr>Python’s ‘contextualSpellCheck’ Package</vt:lpstr>
      <vt:lpstr>Python’s ‘contextualSpellCheck’ Package</vt:lpstr>
      <vt:lpstr>Python’s ‘contextualSpellCheck’ Package</vt:lpstr>
      <vt:lpstr>The Pre-trained ‘T5-large-spell’ Model</vt:lpstr>
      <vt:lpstr>The Pre-trained ‘T5-large-spell’ Model</vt:lpstr>
      <vt:lpstr>The Pre-trained ‘T5-large-spell’ Model</vt:lpstr>
      <vt:lpstr>Text To Speech</vt:lpstr>
      <vt:lpstr>Text To Speech  </vt:lpstr>
      <vt:lpstr>Introduction</vt:lpstr>
      <vt:lpstr>End-To-End</vt:lpstr>
      <vt:lpstr>Approaches &amp; Models</vt:lpstr>
      <vt:lpstr>PowerPoint Presentation</vt:lpstr>
      <vt:lpstr>Tacotron </vt:lpstr>
      <vt:lpstr>Architecture</vt:lpstr>
      <vt:lpstr>Encoder</vt:lpstr>
      <vt:lpstr>Decoder</vt:lpstr>
      <vt:lpstr>Griffin-Lim </vt:lpstr>
      <vt:lpstr>Griffin-Lim </vt:lpstr>
      <vt:lpstr>Griffin-Lim </vt:lpstr>
      <vt:lpstr>CBHG Unit</vt:lpstr>
      <vt:lpstr>CBHG Unit</vt:lpstr>
      <vt:lpstr>Conclusion</vt:lpstr>
      <vt:lpstr>Graphical User Interface</vt:lpstr>
      <vt:lpstr>GUI</vt:lpstr>
      <vt:lpstr>PowerPoint Presentation</vt:lpstr>
      <vt:lpstr>PowerPoint Presentation</vt:lpstr>
      <vt:lpstr>PowerPoint Presentation</vt:lpstr>
      <vt:lpstr>Results</vt:lpstr>
      <vt:lpstr>Dot Detection using Hough Circle Transform</vt:lpstr>
      <vt:lpstr>PowerPoint Presentation</vt:lpstr>
      <vt:lpstr>Image to text using Image process method</vt:lpstr>
      <vt:lpstr>CNN Model</vt:lpstr>
      <vt:lpstr>PowerPoint Presentation</vt:lpstr>
      <vt:lpstr>CNN model Translation speed</vt:lpstr>
      <vt:lpstr>PowerPoint Presentation</vt:lpstr>
      <vt:lpstr>Future work </vt:lpstr>
      <vt:lpstr>Our Team</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Braille Translation</dc:title>
  <dc:creator>nada</dc:creator>
  <cp:lastModifiedBy>es-ali.elsayed2024</cp:lastModifiedBy>
  <cp:revision>82</cp:revision>
  <dcterms:modified xsi:type="dcterms:W3CDTF">2024-07-01T16:48:37Z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0x0101005A8D38C0A3EABD47BF12E0F67C25DFC8</vt:lpwstr>
  </property>
</Properties>
</file>